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82" r:id="rId4"/>
    <p:sldId id="281" r:id="rId5"/>
    <p:sldId id="294" r:id="rId6"/>
    <p:sldId id="284" r:id="rId7"/>
    <p:sldId id="296" r:id="rId8"/>
    <p:sldId id="297" r:id="rId9"/>
    <p:sldId id="295" r:id="rId10"/>
    <p:sldId id="285" r:id="rId11"/>
    <p:sldId id="286" r:id="rId12"/>
    <p:sldId id="287" r:id="rId13"/>
    <p:sldId id="288" r:id="rId14"/>
    <p:sldId id="271" r:id="rId15"/>
    <p:sldId id="275" r:id="rId16"/>
    <p:sldId id="276" r:id="rId17"/>
    <p:sldId id="290" r:id="rId18"/>
    <p:sldId id="292" r:id="rId19"/>
    <p:sldId id="293" r:id="rId20"/>
    <p:sldId id="283" r:id="rId21"/>
    <p:sldId id="280" r:id="rId22"/>
    <p:sldId id="264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/>
    <p:restoredTop sz="94694"/>
  </p:normalViewPr>
  <p:slideViewPr>
    <p:cSldViewPr snapToGrid="0">
      <p:cViewPr varScale="1">
        <p:scale>
          <a:sx n="161" d="100"/>
          <a:sy n="161" d="100"/>
        </p:scale>
        <p:origin x="70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132C9A-02AE-5143-AD68-51632EB1F996}" type="doc">
      <dgm:prSet loTypeId="urn:microsoft.com/office/officeart/2005/8/layout/chevron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4FFA52-D829-F349-85AC-231E6FF901B0}">
      <dgm:prSet phldrT="[Text]" custT="1"/>
      <dgm:spPr/>
      <dgm:t>
        <a:bodyPr/>
        <a:lstStyle/>
        <a:p>
          <a:r>
            <a:rPr lang="en-US" sz="1400" dirty="0">
              <a:solidFill>
                <a:schemeClr val="bg2"/>
              </a:solidFill>
            </a:rPr>
            <a:t>Premise : Every cat I've seen so far has fur. </a:t>
          </a:r>
        </a:p>
      </dgm:t>
    </dgm:pt>
    <dgm:pt modelId="{C9CD03BB-5098-7345-B00A-BC50792415C7}" type="parTrans" cxnId="{4ACBC764-7F88-5E44-A7B5-855F21DED841}">
      <dgm:prSet/>
      <dgm:spPr/>
      <dgm:t>
        <a:bodyPr/>
        <a:lstStyle/>
        <a:p>
          <a:endParaRPr lang="en-US"/>
        </a:p>
      </dgm:t>
    </dgm:pt>
    <dgm:pt modelId="{5ED68978-6977-CD49-B0A5-461153A6A028}" type="sibTrans" cxnId="{4ACBC764-7F88-5E44-A7B5-855F21DED841}">
      <dgm:prSet/>
      <dgm:spPr/>
      <dgm:t>
        <a:bodyPr/>
        <a:lstStyle/>
        <a:p>
          <a:endParaRPr lang="en-US"/>
        </a:p>
      </dgm:t>
    </dgm:pt>
    <dgm:pt modelId="{9447C5EC-087A-6447-88FE-83909558DAE3}">
      <dgm:prSet phldrT="[Text]" custT="1"/>
      <dgm:spPr/>
      <dgm:t>
        <a:bodyPr/>
        <a:lstStyle/>
        <a:p>
          <a:r>
            <a:rPr lang="en-US" sz="1400" dirty="0">
              <a:solidFill>
                <a:schemeClr val="bg2"/>
              </a:solidFill>
            </a:rPr>
            <a:t>Conclusion: Therefore, all cats must have fur.</a:t>
          </a:r>
        </a:p>
      </dgm:t>
    </dgm:pt>
    <dgm:pt modelId="{961FAFC0-A636-AB43-A53C-43DD84835B1D}" type="parTrans" cxnId="{1215F21D-20CE-8C42-889C-88172870A435}">
      <dgm:prSet/>
      <dgm:spPr/>
      <dgm:t>
        <a:bodyPr/>
        <a:lstStyle/>
        <a:p>
          <a:endParaRPr lang="en-US"/>
        </a:p>
      </dgm:t>
    </dgm:pt>
    <dgm:pt modelId="{D980B3A9-A429-F746-B583-4585D98B1D28}" type="sibTrans" cxnId="{1215F21D-20CE-8C42-889C-88172870A435}">
      <dgm:prSet/>
      <dgm:spPr/>
      <dgm:t>
        <a:bodyPr/>
        <a:lstStyle/>
        <a:p>
          <a:endParaRPr lang="en-US"/>
        </a:p>
      </dgm:t>
    </dgm:pt>
    <dgm:pt modelId="{E6465733-636C-EA4F-9D9A-9E0FFC87476D}">
      <dgm:prSet phldrT="[Text]" custT="1"/>
      <dgm:spPr/>
      <dgm:t>
        <a:bodyPr/>
        <a:lstStyle/>
        <a:p>
          <a:r>
            <a:rPr lang="en-US" sz="1400" dirty="0">
              <a:solidFill>
                <a:schemeClr val="bg2"/>
              </a:solidFill>
            </a:rPr>
            <a:t>Premise : The ground is wet outside. </a:t>
          </a:r>
        </a:p>
      </dgm:t>
    </dgm:pt>
    <dgm:pt modelId="{52D37395-0B0B-784B-8757-405D73555CF6}" type="parTrans" cxnId="{76524D59-512D-AC4E-AD12-ABA7C8DEEF8D}">
      <dgm:prSet/>
      <dgm:spPr/>
      <dgm:t>
        <a:bodyPr/>
        <a:lstStyle/>
        <a:p>
          <a:endParaRPr lang="en-US"/>
        </a:p>
      </dgm:t>
    </dgm:pt>
    <dgm:pt modelId="{36B4C5A8-9363-A042-B97E-E29086059415}" type="sibTrans" cxnId="{76524D59-512D-AC4E-AD12-ABA7C8DEEF8D}">
      <dgm:prSet/>
      <dgm:spPr/>
      <dgm:t>
        <a:bodyPr/>
        <a:lstStyle/>
        <a:p>
          <a:endParaRPr lang="en-US"/>
        </a:p>
      </dgm:t>
    </dgm:pt>
    <dgm:pt modelId="{7AC2C09C-AC16-E34B-B07D-3E960A47D085}">
      <dgm:prSet phldrT="[Text]" custT="1"/>
      <dgm:spPr/>
      <dgm:t>
        <a:bodyPr/>
        <a:lstStyle/>
        <a:p>
          <a:r>
            <a:rPr lang="en-US" sz="1400" dirty="0">
              <a:solidFill>
                <a:schemeClr val="bg2"/>
              </a:solidFill>
            </a:rPr>
            <a:t>Premise : It's cloudy and the weather forecast predicts rain. </a:t>
          </a:r>
        </a:p>
      </dgm:t>
    </dgm:pt>
    <dgm:pt modelId="{83EC21A0-500C-EE46-BFF7-DED70C793CB8}" type="parTrans" cxnId="{F1D6A5DB-5904-F640-8D13-E633EACD4A07}">
      <dgm:prSet/>
      <dgm:spPr/>
      <dgm:t>
        <a:bodyPr/>
        <a:lstStyle/>
        <a:p>
          <a:endParaRPr lang="en-US"/>
        </a:p>
      </dgm:t>
    </dgm:pt>
    <dgm:pt modelId="{9F9F0020-94CE-5043-9FFF-C3A11DC84A7E}" type="sibTrans" cxnId="{F1D6A5DB-5904-F640-8D13-E633EACD4A07}">
      <dgm:prSet/>
      <dgm:spPr/>
      <dgm:t>
        <a:bodyPr/>
        <a:lstStyle/>
        <a:p>
          <a:endParaRPr lang="en-US"/>
        </a:p>
      </dgm:t>
    </dgm:pt>
    <dgm:pt modelId="{DCE4702C-20BC-1546-8EA7-ABAAB2EC0D63}">
      <dgm:prSet phldrT="[Text]" custT="1"/>
      <dgm:spPr/>
      <dgm:t>
        <a:bodyPr/>
        <a:lstStyle/>
        <a:p>
          <a:r>
            <a:rPr lang="en-US" sz="1400" dirty="0">
              <a:solidFill>
                <a:schemeClr val="bg2"/>
              </a:solidFill>
            </a:rPr>
            <a:t>Premise : Eating unhealthy food regularly is associated with weight gain. </a:t>
          </a:r>
        </a:p>
      </dgm:t>
    </dgm:pt>
    <dgm:pt modelId="{5F3B2EDC-8252-3E44-97C5-BC265277A6E4}" type="parTrans" cxnId="{E4143B76-A3C8-2B4B-885F-CE771D7C4BCA}">
      <dgm:prSet/>
      <dgm:spPr/>
      <dgm:t>
        <a:bodyPr/>
        <a:lstStyle/>
        <a:p>
          <a:endParaRPr lang="en-US"/>
        </a:p>
      </dgm:t>
    </dgm:pt>
    <dgm:pt modelId="{72FBD604-E3A3-7B4E-BFC2-E7666649BAEC}" type="sibTrans" cxnId="{E4143B76-A3C8-2B4B-885F-CE771D7C4BCA}">
      <dgm:prSet/>
      <dgm:spPr/>
      <dgm:t>
        <a:bodyPr/>
        <a:lstStyle/>
        <a:p>
          <a:endParaRPr lang="en-US"/>
        </a:p>
      </dgm:t>
    </dgm:pt>
    <dgm:pt modelId="{FDA4656E-CD00-884D-BA0E-38D6555BC05A}">
      <dgm:prSet phldrT="[Text]" custT="1"/>
      <dgm:spPr/>
      <dgm:t>
        <a:bodyPr/>
        <a:lstStyle/>
        <a:p>
          <a:r>
            <a:rPr lang="en-US" sz="1050" dirty="0">
              <a:solidFill>
                <a:schemeClr val="bg2"/>
              </a:solidFill>
            </a:rPr>
            <a:t>Case-Based Reasoning</a:t>
          </a:r>
        </a:p>
      </dgm:t>
    </dgm:pt>
    <dgm:pt modelId="{36AF681A-3B6A-5547-86D3-9D6166E3522F}" type="parTrans" cxnId="{C57F45FF-B7CE-B74F-A2F3-C3686B8986AA}">
      <dgm:prSet/>
      <dgm:spPr/>
      <dgm:t>
        <a:bodyPr/>
        <a:lstStyle/>
        <a:p>
          <a:endParaRPr lang="en-US"/>
        </a:p>
      </dgm:t>
    </dgm:pt>
    <dgm:pt modelId="{544A4DCF-495F-8846-BC0E-CFA6C093681F}" type="sibTrans" cxnId="{C57F45FF-B7CE-B74F-A2F3-C3686B8986AA}">
      <dgm:prSet/>
      <dgm:spPr/>
      <dgm:t>
        <a:bodyPr/>
        <a:lstStyle/>
        <a:p>
          <a:endParaRPr lang="en-US"/>
        </a:p>
      </dgm:t>
    </dgm:pt>
    <dgm:pt modelId="{F3233373-8CD6-8D43-992E-86041F54DAA7}">
      <dgm:prSet phldrT="[Text]" custT="1"/>
      <dgm:spPr/>
      <dgm:t>
        <a:bodyPr/>
        <a:lstStyle/>
        <a:p>
          <a:r>
            <a:rPr lang="en-US" sz="1400" dirty="0">
              <a:solidFill>
                <a:schemeClr val="bg2"/>
              </a:solidFill>
            </a:rPr>
            <a:t>Premise : Last time I had a headache, drinking water helped relieve it.</a:t>
          </a:r>
        </a:p>
      </dgm:t>
    </dgm:pt>
    <dgm:pt modelId="{C7601FD7-5AB6-BF4F-864D-D24559922B55}" type="parTrans" cxnId="{6CD1C9DC-9E58-A847-A723-BA0FA3844D10}">
      <dgm:prSet/>
      <dgm:spPr/>
      <dgm:t>
        <a:bodyPr/>
        <a:lstStyle/>
        <a:p>
          <a:endParaRPr lang="en-US"/>
        </a:p>
      </dgm:t>
    </dgm:pt>
    <dgm:pt modelId="{AA56A94E-638A-7A4E-8B72-971876D1848B}" type="sibTrans" cxnId="{6CD1C9DC-9E58-A847-A723-BA0FA3844D10}">
      <dgm:prSet/>
      <dgm:spPr/>
      <dgm:t>
        <a:bodyPr/>
        <a:lstStyle/>
        <a:p>
          <a:endParaRPr lang="en-US"/>
        </a:p>
      </dgm:t>
    </dgm:pt>
    <dgm:pt modelId="{C8098E51-01F8-0345-8509-B6B3505303FA}">
      <dgm:prSet phldrT="[Text]" custT="1"/>
      <dgm:spPr/>
      <dgm:t>
        <a:bodyPr/>
        <a:lstStyle/>
        <a:p>
          <a:r>
            <a:rPr lang="en-US" sz="1400" dirty="0">
              <a:solidFill>
                <a:schemeClr val="bg2"/>
              </a:solidFill>
            </a:rPr>
            <a:t>Conclusion: There's a higher chance of rain today.</a:t>
          </a:r>
        </a:p>
      </dgm:t>
    </dgm:pt>
    <dgm:pt modelId="{77318ADB-3771-0542-9BB4-236994E4CE72}" type="parTrans" cxnId="{4DE465F8-B3E5-7E4B-9BE2-AE222A3A3561}">
      <dgm:prSet/>
      <dgm:spPr/>
      <dgm:t>
        <a:bodyPr/>
        <a:lstStyle/>
        <a:p>
          <a:endParaRPr lang="en-US"/>
        </a:p>
      </dgm:t>
    </dgm:pt>
    <dgm:pt modelId="{DFB0A376-9D6B-3843-AF9C-6A75A62D51BD}" type="sibTrans" cxnId="{4DE465F8-B3E5-7E4B-9BE2-AE222A3A3561}">
      <dgm:prSet/>
      <dgm:spPr/>
      <dgm:t>
        <a:bodyPr/>
        <a:lstStyle/>
        <a:p>
          <a:endParaRPr lang="en-US"/>
        </a:p>
      </dgm:t>
    </dgm:pt>
    <dgm:pt modelId="{3BF4C39B-46F1-FB4B-BD4A-5A43F0BDC391}">
      <dgm:prSet phldrT="[Text]" custT="1"/>
      <dgm:spPr/>
      <dgm:t>
        <a:bodyPr/>
        <a:lstStyle/>
        <a:p>
          <a:r>
            <a:rPr lang="en-US" sz="1400" dirty="0">
              <a:solidFill>
                <a:schemeClr val="bg2"/>
              </a:solidFill>
            </a:rPr>
            <a:t>Conclusion: If I continue to eat unhealthy food, I might gain weight.</a:t>
          </a:r>
        </a:p>
      </dgm:t>
    </dgm:pt>
    <dgm:pt modelId="{840FADD8-998E-B341-8984-BAB8752C0B0F}" type="parTrans" cxnId="{5740F399-4B74-FE41-B02C-2C0E4A2DE71B}">
      <dgm:prSet/>
      <dgm:spPr/>
      <dgm:t>
        <a:bodyPr/>
        <a:lstStyle/>
        <a:p>
          <a:endParaRPr lang="en-US"/>
        </a:p>
      </dgm:t>
    </dgm:pt>
    <dgm:pt modelId="{2D493746-AAB5-F14D-B366-0F83C349373A}" type="sibTrans" cxnId="{5740F399-4B74-FE41-B02C-2C0E4A2DE71B}">
      <dgm:prSet/>
      <dgm:spPr/>
      <dgm:t>
        <a:bodyPr/>
        <a:lstStyle/>
        <a:p>
          <a:endParaRPr lang="en-US"/>
        </a:p>
      </dgm:t>
    </dgm:pt>
    <dgm:pt modelId="{1D574D27-11FD-214E-83D4-1A8F596BC683}">
      <dgm:prSet phldrT="[Text]" custT="1"/>
      <dgm:spPr/>
      <dgm:t>
        <a:bodyPr/>
        <a:lstStyle/>
        <a:p>
          <a:r>
            <a:rPr lang="en-US" sz="1400" dirty="0">
              <a:solidFill>
                <a:schemeClr val="bg2"/>
              </a:solidFill>
            </a:rPr>
            <a:t> Conclusion: If I have a headache again, I should try drinking water.</a:t>
          </a:r>
        </a:p>
      </dgm:t>
    </dgm:pt>
    <dgm:pt modelId="{41F22C5E-18ED-4E46-BEA9-A03B6BFA3B09}" type="parTrans" cxnId="{0AFC4C35-EAA2-6F4B-961F-001F6DD47719}">
      <dgm:prSet/>
      <dgm:spPr/>
      <dgm:t>
        <a:bodyPr/>
        <a:lstStyle/>
        <a:p>
          <a:endParaRPr lang="en-US"/>
        </a:p>
      </dgm:t>
    </dgm:pt>
    <dgm:pt modelId="{1AA3A776-47A0-194B-8EFC-DC80D0A945FF}" type="sibTrans" cxnId="{0AFC4C35-EAA2-6F4B-961F-001F6DD47719}">
      <dgm:prSet/>
      <dgm:spPr/>
      <dgm:t>
        <a:bodyPr/>
        <a:lstStyle/>
        <a:p>
          <a:endParaRPr lang="en-US"/>
        </a:p>
      </dgm:t>
    </dgm:pt>
    <dgm:pt modelId="{8C6823C4-512A-4847-97CE-8AA454DEDFCB}">
      <dgm:prSet phldrT="[Text]" custT="1"/>
      <dgm:spPr/>
      <dgm:t>
        <a:bodyPr/>
        <a:lstStyle/>
        <a:p>
          <a:r>
            <a:rPr lang="en-US" sz="1050" dirty="0">
              <a:solidFill>
                <a:schemeClr val="bg2"/>
              </a:solidFill>
            </a:rPr>
            <a:t>Causal Reasoning</a:t>
          </a:r>
        </a:p>
      </dgm:t>
    </dgm:pt>
    <dgm:pt modelId="{48358FD2-A0FF-4744-A422-492F41156F9E}" type="sibTrans" cxnId="{B1F7826C-08AE-4E46-85E0-1F3317955BB3}">
      <dgm:prSet/>
      <dgm:spPr/>
      <dgm:t>
        <a:bodyPr/>
        <a:lstStyle/>
        <a:p>
          <a:endParaRPr lang="en-US"/>
        </a:p>
      </dgm:t>
    </dgm:pt>
    <dgm:pt modelId="{F15AE7DB-D1DF-3542-8283-EBA03C4E48B9}" type="parTrans" cxnId="{B1F7826C-08AE-4E46-85E0-1F3317955BB3}">
      <dgm:prSet/>
      <dgm:spPr/>
      <dgm:t>
        <a:bodyPr/>
        <a:lstStyle/>
        <a:p>
          <a:endParaRPr lang="en-US"/>
        </a:p>
      </dgm:t>
    </dgm:pt>
    <dgm:pt modelId="{8C52B992-7E0A-0845-8B52-3DA11F49FDBE}">
      <dgm:prSet phldrT="[Text]" custT="1"/>
      <dgm:spPr/>
      <dgm:t>
        <a:bodyPr/>
        <a:lstStyle/>
        <a:p>
          <a:r>
            <a:rPr lang="en-US" sz="1050" dirty="0">
              <a:solidFill>
                <a:schemeClr val="bg2"/>
              </a:solidFill>
            </a:rPr>
            <a:t>Probabilistic Reasoning</a:t>
          </a:r>
        </a:p>
      </dgm:t>
    </dgm:pt>
    <dgm:pt modelId="{87F89974-A15C-2249-83B8-E49B73B14A94}" type="sibTrans" cxnId="{32DE1B8B-037E-FB46-A328-4E9D1E0144BB}">
      <dgm:prSet/>
      <dgm:spPr/>
      <dgm:t>
        <a:bodyPr/>
        <a:lstStyle/>
        <a:p>
          <a:endParaRPr lang="en-US"/>
        </a:p>
      </dgm:t>
    </dgm:pt>
    <dgm:pt modelId="{21DF40F0-F9EE-5E41-A741-EE6FD3548F70}" type="parTrans" cxnId="{32DE1B8B-037E-FB46-A328-4E9D1E0144BB}">
      <dgm:prSet/>
      <dgm:spPr/>
      <dgm:t>
        <a:bodyPr/>
        <a:lstStyle/>
        <a:p>
          <a:endParaRPr lang="en-US"/>
        </a:p>
      </dgm:t>
    </dgm:pt>
    <dgm:pt modelId="{FF83EEE9-F9D3-2A4D-B33B-8574BCB44F7C}">
      <dgm:prSet phldrT="[Text]" custT="1"/>
      <dgm:spPr/>
      <dgm:t>
        <a:bodyPr/>
        <a:lstStyle/>
        <a:p>
          <a:r>
            <a:rPr lang="en-US" sz="1050" dirty="0">
              <a:solidFill>
                <a:schemeClr val="bg2"/>
              </a:solidFill>
            </a:rPr>
            <a:t>Abductive Reasoning</a:t>
          </a:r>
        </a:p>
      </dgm:t>
    </dgm:pt>
    <dgm:pt modelId="{05905B38-0D43-0542-BF97-13832B295EA9}" type="sibTrans" cxnId="{C9B81671-8A85-3C49-88F5-38C75BB1436C}">
      <dgm:prSet/>
      <dgm:spPr/>
      <dgm:t>
        <a:bodyPr/>
        <a:lstStyle/>
        <a:p>
          <a:endParaRPr lang="en-US"/>
        </a:p>
      </dgm:t>
    </dgm:pt>
    <dgm:pt modelId="{203A51A7-63CF-B04C-ABF0-A7BB4D2414E9}" type="parTrans" cxnId="{C9B81671-8A85-3C49-88F5-38C75BB1436C}">
      <dgm:prSet/>
      <dgm:spPr/>
      <dgm:t>
        <a:bodyPr/>
        <a:lstStyle/>
        <a:p>
          <a:endParaRPr lang="en-US"/>
        </a:p>
      </dgm:t>
    </dgm:pt>
    <dgm:pt modelId="{4C5BECEA-43BC-E04F-A06C-66F0A50FBFE0}">
      <dgm:prSet phldrT="[Text]" custT="1"/>
      <dgm:spPr/>
      <dgm:t>
        <a:bodyPr/>
        <a:lstStyle/>
        <a:p>
          <a:pPr rtl="0"/>
          <a:r>
            <a:rPr lang="en-US" sz="1050" dirty="0">
              <a:solidFill>
                <a:schemeClr val="bg2"/>
              </a:solidFill>
            </a:rPr>
            <a:t>Inductive Reasoning</a:t>
          </a:r>
        </a:p>
      </dgm:t>
    </dgm:pt>
    <dgm:pt modelId="{6FD3E421-55AC-034C-B6C9-2085AE57DCD5}" type="sibTrans" cxnId="{6D2993A9-75A3-2C49-BE24-BE52D4286DDE}">
      <dgm:prSet/>
      <dgm:spPr/>
      <dgm:t>
        <a:bodyPr/>
        <a:lstStyle/>
        <a:p>
          <a:endParaRPr lang="en-US"/>
        </a:p>
      </dgm:t>
    </dgm:pt>
    <dgm:pt modelId="{04180ED9-EB11-CC49-9926-E89E31FD4C4E}" type="parTrans" cxnId="{6D2993A9-75A3-2C49-BE24-BE52D4286DDE}">
      <dgm:prSet/>
      <dgm:spPr/>
      <dgm:t>
        <a:bodyPr/>
        <a:lstStyle/>
        <a:p>
          <a:endParaRPr lang="en-US"/>
        </a:p>
      </dgm:t>
    </dgm:pt>
    <dgm:pt modelId="{06C6BA3F-91A6-EA41-BC20-E34B12403D24}">
      <dgm:prSet phldrT="[Text]" custT="1"/>
      <dgm:spPr/>
      <dgm:t>
        <a:bodyPr/>
        <a:lstStyle/>
        <a:p>
          <a:r>
            <a:rPr lang="en-US" sz="1400" dirty="0">
              <a:solidFill>
                <a:schemeClr val="bg2"/>
              </a:solidFill>
            </a:rPr>
            <a:t>Conclusion: It must have rained. (based on your existing knowledge).</a:t>
          </a:r>
        </a:p>
      </dgm:t>
    </dgm:pt>
    <dgm:pt modelId="{83E0231C-A80D-5C48-A133-6315AA55E1E6}" type="parTrans" cxnId="{C2861D4E-72D2-9F4A-B523-7CEA410DBF48}">
      <dgm:prSet/>
      <dgm:spPr/>
      <dgm:t>
        <a:bodyPr/>
        <a:lstStyle/>
        <a:p>
          <a:endParaRPr lang="en-US"/>
        </a:p>
      </dgm:t>
    </dgm:pt>
    <dgm:pt modelId="{4A274226-8683-AD42-BDC8-E5E498B8B17D}" type="sibTrans" cxnId="{C2861D4E-72D2-9F4A-B523-7CEA410DBF48}">
      <dgm:prSet/>
      <dgm:spPr/>
      <dgm:t>
        <a:bodyPr/>
        <a:lstStyle/>
        <a:p>
          <a:endParaRPr lang="en-US"/>
        </a:p>
      </dgm:t>
    </dgm:pt>
    <dgm:pt modelId="{C99435E1-B315-8A41-AC45-C9DE485E08C5}" type="pres">
      <dgm:prSet presAssocID="{78132C9A-02AE-5143-AD68-51632EB1F996}" presName="linearFlow" presStyleCnt="0">
        <dgm:presLayoutVars>
          <dgm:dir/>
          <dgm:animLvl val="lvl"/>
          <dgm:resizeHandles val="exact"/>
        </dgm:presLayoutVars>
      </dgm:prSet>
      <dgm:spPr/>
    </dgm:pt>
    <dgm:pt modelId="{EED5CF6D-BA56-F042-827E-B281288E7633}" type="pres">
      <dgm:prSet presAssocID="{4C5BECEA-43BC-E04F-A06C-66F0A50FBFE0}" presName="composite" presStyleCnt="0"/>
      <dgm:spPr/>
    </dgm:pt>
    <dgm:pt modelId="{BEEE3DCD-5F0C-1C48-8202-23D5FF6931BD}" type="pres">
      <dgm:prSet presAssocID="{4C5BECEA-43BC-E04F-A06C-66F0A50FBFE0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B93650F1-3350-7D4E-8449-10EFDE6706E8}" type="pres">
      <dgm:prSet presAssocID="{4C5BECEA-43BC-E04F-A06C-66F0A50FBFE0}" presName="descendantText" presStyleLbl="alignAcc1" presStyleIdx="0" presStyleCnt="5">
        <dgm:presLayoutVars>
          <dgm:bulletEnabled val="1"/>
        </dgm:presLayoutVars>
      </dgm:prSet>
      <dgm:spPr/>
    </dgm:pt>
    <dgm:pt modelId="{A31490C9-9E41-6547-97C2-AFA769D1CFC5}" type="pres">
      <dgm:prSet presAssocID="{6FD3E421-55AC-034C-B6C9-2085AE57DCD5}" presName="sp" presStyleCnt="0"/>
      <dgm:spPr/>
    </dgm:pt>
    <dgm:pt modelId="{89D66666-05F1-274A-999C-72C07A909A4F}" type="pres">
      <dgm:prSet presAssocID="{FF83EEE9-F9D3-2A4D-B33B-8574BCB44F7C}" presName="composite" presStyleCnt="0"/>
      <dgm:spPr/>
    </dgm:pt>
    <dgm:pt modelId="{6995B709-FF6B-A246-AF28-FABB5916C687}" type="pres">
      <dgm:prSet presAssocID="{FF83EEE9-F9D3-2A4D-B33B-8574BCB44F7C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0B494DD-7578-E64A-AEAB-6AB3D9C12F9E}" type="pres">
      <dgm:prSet presAssocID="{FF83EEE9-F9D3-2A4D-B33B-8574BCB44F7C}" presName="descendantText" presStyleLbl="alignAcc1" presStyleIdx="1" presStyleCnt="5">
        <dgm:presLayoutVars>
          <dgm:bulletEnabled val="1"/>
        </dgm:presLayoutVars>
      </dgm:prSet>
      <dgm:spPr/>
    </dgm:pt>
    <dgm:pt modelId="{AB5411A7-5B37-8D45-93C8-CFA4152401E1}" type="pres">
      <dgm:prSet presAssocID="{05905B38-0D43-0542-BF97-13832B295EA9}" presName="sp" presStyleCnt="0"/>
      <dgm:spPr/>
    </dgm:pt>
    <dgm:pt modelId="{49011863-54A0-4244-8D15-5C2F3464A1B8}" type="pres">
      <dgm:prSet presAssocID="{8C52B992-7E0A-0845-8B52-3DA11F49FDBE}" presName="composite" presStyleCnt="0"/>
      <dgm:spPr/>
    </dgm:pt>
    <dgm:pt modelId="{AE546EC1-92E6-C34B-900B-ED5AEC64D836}" type="pres">
      <dgm:prSet presAssocID="{8C52B992-7E0A-0845-8B52-3DA11F49FDB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41CD0C34-FCEE-9146-9791-CF543251FCD8}" type="pres">
      <dgm:prSet presAssocID="{8C52B992-7E0A-0845-8B52-3DA11F49FDBE}" presName="descendantText" presStyleLbl="alignAcc1" presStyleIdx="2" presStyleCnt="5">
        <dgm:presLayoutVars>
          <dgm:bulletEnabled val="1"/>
        </dgm:presLayoutVars>
      </dgm:prSet>
      <dgm:spPr/>
    </dgm:pt>
    <dgm:pt modelId="{B00A104E-733B-224E-A90E-420511DDC5C1}" type="pres">
      <dgm:prSet presAssocID="{87F89974-A15C-2249-83B8-E49B73B14A94}" presName="sp" presStyleCnt="0"/>
      <dgm:spPr/>
    </dgm:pt>
    <dgm:pt modelId="{8A7E3D04-D27B-494F-AB4A-26D84082AEF3}" type="pres">
      <dgm:prSet presAssocID="{8C6823C4-512A-4847-97CE-8AA454DEDFCB}" presName="composite" presStyleCnt="0"/>
      <dgm:spPr/>
    </dgm:pt>
    <dgm:pt modelId="{DB4B3C38-57F4-4441-A542-E8819396C21E}" type="pres">
      <dgm:prSet presAssocID="{8C6823C4-512A-4847-97CE-8AA454DEDFCB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5D1AF75B-ECFD-8143-932A-70A9064C8CDD}" type="pres">
      <dgm:prSet presAssocID="{8C6823C4-512A-4847-97CE-8AA454DEDFCB}" presName="descendantText" presStyleLbl="alignAcc1" presStyleIdx="3" presStyleCnt="5">
        <dgm:presLayoutVars>
          <dgm:bulletEnabled val="1"/>
        </dgm:presLayoutVars>
      </dgm:prSet>
      <dgm:spPr/>
    </dgm:pt>
    <dgm:pt modelId="{85CC967D-582C-7F41-B3A4-DDA357BCED81}" type="pres">
      <dgm:prSet presAssocID="{48358FD2-A0FF-4744-A422-492F41156F9E}" presName="sp" presStyleCnt="0"/>
      <dgm:spPr/>
    </dgm:pt>
    <dgm:pt modelId="{C013AA9C-3F88-9E4F-8691-D68249C8A867}" type="pres">
      <dgm:prSet presAssocID="{FDA4656E-CD00-884D-BA0E-38D6555BC05A}" presName="composite" presStyleCnt="0"/>
      <dgm:spPr/>
    </dgm:pt>
    <dgm:pt modelId="{83828E5A-B234-0D4C-9353-C03013AD1267}" type="pres">
      <dgm:prSet presAssocID="{FDA4656E-CD00-884D-BA0E-38D6555BC05A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F7DA1932-304D-674E-B14D-F4B914E4C7E5}" type="pres">
      <dgm:prSet presAssocID="{FDA4656E-CD00-884D-BA0E-38D6555BC05A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2395440C-DD50-124C-9447-9AE168D24C72}" type="presOf" srcId="{7AC2C09C-AC16-E34B-B07D-3E960A47D085}" destId="{41CD0C34-FCEE-9146-9791-CF543251FCD8}" srcOrd="0" destOrd="0" presId="urn:microsoft.com/office/officeart/2005/8/layout/chevron2"/>
    <dgm:cxn modelId="{5194F70F-B941-2949-A08A-31D1351633C5}" type="presOf" srcId="{8C52B992-7E0A-0845-8B52-3DA11F49FDBE}" destId="{AE546EC1-92E6-C34B-900B-ED5AEC64D836}" srcOrd="0" destOrd="0" presId="urn:microsoft.com/office/officeart/2005/8/layout/chevron2"/>
    <dgm:cxn modelId="{1215F21D-20CE-8C42-889C-88172870A435}" srcId="{4C5BECEA-43BC-E04F-A06C-66F0A50FBFE0}" destId="{9447C5EC-087A-6447-88FE-83909558DAE3}" srcOrd="1" destOrd="0" parTransId="{961FAFC0-A636-AB43-A53C-43DD84835B1D}" sibTransId="{D980B3A9-A429-F746-B583-4585D98B1D28}"/>
    <dgm:cxn modelId="{5BC96234-87D8-294D-BBD0-34DE76AA8297}" type="presOf" srcId="{FF83EEE9-F9D3-2A4D-B33B-8574BCB44F7C}" destId="{6995B709-FF6B-A246-AF28-FABB5916C687}" srcOrd="0" destOrd="0" presId="urn:microsoft.com/office/officeart/2005/8/layout/chevron2"/>
    <dgm:cxn modelId="{0AFC4C35-EAA2-6F4B-961F-001F6DD47719}" srcId="{FDA4656E-CD00-884D-BA0E-38D6555BC05A}" destId="{1D574D27-11FD-214E-83D4-1A8F596BC683}" srcOrd="1" destOrd="0" parTransId="{41F22C5E-18ED-4E46-BEA9-A03B6BFA3B09}" sibTransId="{1AA3A776-47A0-194B-8EFC-DC80D0A945FF}"/>
    <dgm:cxn modelId="{28416740-020C-4D49-AB95-3C1F329424A5}" type="presOf" srcId="{8C6823C4-512A-4847-97CE-8AA454DEDFCB}" destId="{DB4B3C38-57F4-4441-A542-E8819396C21E}" srcOrd="0" destOrd="0" presId="urn:microsoft.com/office/officeart/2005/8/layout/chevron2"/>
    <dgm:cxn modelId="{AF7B0742-6885-484E-9ED9-6315E889803D}" type="presOf" srcId="{DCE4702C-20BC-1546-8EA7-ABAAB2EC0D63}" destId="{5D1AF75B-ECFD-8143-932A-70A9064C8CDD}" srcOrd="0" destOrd="0" presId="urn:microsoft.com/office/officeart/2005/8/layout/chevron2"/>
    <dgm:cxn modelId="{C2861D4E-72D2-9F4A-B523-7CEA410DBF48}" srcId="{FF83EEE9-F9D3-2A4D-B33B-8574BCB44F7C}" destId="{06C6BA3F-91A6-EA41-BC20-E34B12403D24}" srcOrd="1" destOrd="0" parTransId="{83E0231C-A80D-5C48-A133-6315AA55E1E6}" sibTransId="{4A274226-8683-AD42-BDC8-E5E498B8B17D}"/>
    <dgm:cxn modelId="{2B228D4F-91D2-DE43-BB9B-084903BA45B8}" type="presOf" srcId="{06C6BA3F-91A6-EA41-BC20-E34B12403D24}" destId="{60B494DD-7578-E64A-AEAB-6AB3D9C12F9E}" srcOrd="0" destOrd="1" presId="urn:microsoft.com/office/officeart/2005/8/layout/chevron2"/>
    <dgm:cxn modelId="{414C6D58-CD8A-004F-A994-A4ED67785524}" type="presOf" srcId="{EA4FFA52-D829-F349-85AC-231E6FF901B0}" destId="{B93650F1-3350-7D4E-8449-10EFDE6706E8}" srcOrd="0" destOrd="0" presId="urn:microsoft.com/office/officeart/2005/8/layout/chevron2"/>
    <dgm:cxn modelId="{76524D59-512D-AC4E-AD12-ABA7C8DEEF8D}" srcId="{FF83EEE9-F9D3-2A4D-B33B-8574BCB44F7C}" destId="{E6465733-636C-EA4F-9D9A-9E0FFC87476D}" srcOrd="0" destOrd="0" parTransId="{52D37395-0B0B-784B-8757-405D73555CF6}" sibTransId="{36B4C5A8-9363-A042-B97E-E29086059415}"/>
    <dgm:cxn modelId="{69D53461-BE53-274C-9D1E-15C9C375F8DB}" type="presOf" srcId="{3BF4C39B-46F1-FB4B-BD4A-5A43F0BDC391}" destId="{5D1AF75B-ECFD-8143-932A-70A9064C8CDD}" srcOrd="0" destOrd="1" presId="urn:microsoft.com/office/officeart/2005/8/layout/chevron2"/>
    <dgm:cxn modelId="{4ACBC764-7F88-5E44-A7B5-855F21DED841}" srcId="{4C5BECEA-43BC-E04F-A06C-66F0A50FBFE0}" destId="{EA4FFA52-D829-F349-85AC-231E6FF901B0}" srcOrd="0" destOrd="0" parTransId="{C9CD03BB-5098-7345-B00A-BC50792415C7}" sibTransId="{5ED68978-6977-CD49-B0A5-461153A6A028}"/>
    <dgm:cxn modelId="{B1F7826C-08AE-4E46-85E0-1F3317955BB3}" srcId="{78132C9A-02AE-5143-AD68-51632EB1F996}" destId="{8C6823C4-512A-4847-97CE-8AA454DEDFCB}" srcOrd="3" destOrd="0" parTransId="{F15AE7DB-D1DF-3542-8283-EBA03C4E48B9}" sibTransId="{48358FD2-A0FF-4744-A422-492F41156F9E}"/>
    <dgm:cxn modelId="{C9B81671-8A85-3C49-88F5-38C75BB1436C}" srcId="{78132C9A-02AE-5143-AD68-51632EB1F996}" destId="{FF83EEE9-F9D3-2A4D-B33B-8574BCB44F7C}" srcOrd="1" destOrd="0" parTransId="{203A51A7-63CF-B04C-ABF0-A7BB4D2414E9}" sibTransId="{05905B38-0D43-0542-BF97-13832B295EA9}"/>
    <dgm:cxn modelId="{E4143B76-A3C8-2B4B-885F-CE771D7C4BCA}" srcId="{8C6823C4-512A-4847-97CE-8AA454DEDFCB}" destId="{DCE4702C-20BC-1546-8EA7-ABAAB2EC0D63}" srcOrd="0" destOrd="0" parTransId="{5F3B2EDC-8252-3E44-97C5-BC265277A6E4}" sibTransId="{72FBD604-E3A3-7B4E-BFC2-E7666649BAEC}"/>
    <dgm:cxn modelId="{EEE7A986-6307-8E4D-ACD4-BE0BB75FCB3C}" type="presOf" srcId="{F3233373-8CD6-8D43-992E-86041F54DAA7}" destId="{F7DA1932-304D-674E-B14D-F4B914E4C7E5}" srcOrd="0" destOrd="0" presId="urn:microsoft.com/office/officeart/2005/8/layout/chevron2"/>
    <dgm:cxn modelId="{32DE1B8B-037E-FB46-A328-4E9D1E0144BB}" srcId="{78132C9A-02AE-5143-AD68-51632EB1F996}" destId="{8C52B992-7E0A-0845-8B52-3DA11F49FDBE}" srcOrd="2" destOrd="0" parTransId="{21DF40F0-F9EE-5E41-A741-EE6FD3548F70}" sibTransId="{87F89974-A15C-2249-83B8-E49B73B14A94}"/>
    <dgm:cxn modelId="{5740F399-4B74-FE41-B02C-2C0E4A2DE71B}" srcId="{8C6823C4-512A-4847-97CE-8AA454DEDFCB}" destId="{3BF4C39B-46F1-FB4B-BD4A-5A43F0BDC391}" srcOrd="1" destOrd="0" parTransId="{840FADD8-998E-B341-8984-BAB8752C0B0F}" sibTransId="{2D493746-AAB5-F14D-B366-0F83C349373A}"/>
    <dgm:cxn modelId="{6D2993A9-75A3-2C49-BE24-BE52D4286DDE}" srcId="{78132C9A-02AE-5143-AD68-51632EB1F996}" destId="{4C5BECEA-43BC-E04F-A06C-66F0A50FBFE0}" srcOrd="0" destOrd="0" parTransId="{04180ED9-EB11-CC49-9926-E89E31FD4C4E}" sibTransId="{6FD3E421-55AC-034C-B6C9-2085AE57DCD5}"/>
    <dgm:cxn modelId="{84DBFAB4-BE2D-5740-80CE-E3BB8658CB96}" type="presOf" srcId="{4C5BECEA-43BC-E04F-A06C-66F0A50FBFE0}" destId="{BEEE3DCD-5F0C-1C48-8202-23D5FF6931BD}" srcOrd="0" destOrd="0" presId="urn:microsoft.com/office/officeart/2005/8/layout/chevron2"/>
    <dgm:cxn modelId="{E312BCD1-4971-BF4E-9E9F-32E440A8DA51}" type="presOf" srcId="{1D574D27-11FD-214E-83D4-1A8F596BC683}" destId="{F7DA1932-304D-674E-B14D-F4B914E4C7E5}" srcOrd="0" destOrd="1" presId="urn:microsoft.com/office/officeart/2005/8/layout/chevron2"/>
    <dgm:cxn modelId="{2DF8E6D7-1584-7149-A607-F42D713B60BD}" type="presOf" srcId="{E6465733-636C-EA4F-9D9A-9E0FFC87476D}" destId="{60B494DD-7578-E64A-AEAB-6AB3D9C12F9E}" srcOrd="0" destOrd="0" presId="urn:microsoft.com/office/officeart/2005/8/layout/chevron2"/>
    <dgm:cxn modelId="{F1D6A5DB-5904-F640-8D13-E633EACD4A07}" srcId="{8C52B992-7E0A-0845-8B52-3DA11F49FDBE}" destId="{7AC2C09C-AC16-E34B-B07D-3E960A47D085}" srcOrd="0" destOrd="0" parTransId="{83EC21A0-500C-EE46-BFF7-DED70C793CB8}" sibTransId="{9F9F0020-94CE-5043-9FFF-C3A11DC84A7E}"/>
    <dgm:cxn modelId="{6CD1C9DC-9E58-A847-A723-BA0FA3844D10}" srcId="{FDA4656E-CD00-884D-BA0E-38D6555BC05A}" destId="{F3233373-8CD6-8D43-992E-86041F54DAA7}" srcOrd="0" destOrd="0" parTransId="{C7601FD7-5AB6-BF4F-864D-D24559922B55}" sibTransId="{AA56A94E-638A-7A4E-8B72-971876D1848B}"/>
    <dgm:cxn modelId="{797787DD-071B-2C4C-BBA6-66B652F56AA5}" type="presOf" srcId="{78132C9A-02AE-5143-AD68-51632EB1F996}" destId="{C99435E1-B315-8A41-AC45-C9DE485E08C5}" srcOrd="0" destOrd="0" presId="urn:microsoft.com/office/officeart/2005/8/layout/chevron2"/>
    <dgm:cxn modelId="{718DF4EA-2BE9-E147-99AF-465536E5A5E1}" type="presOf" srcId="{9447C5EC-087A-6447-88FE-83909558DAE3}" destId="{B93650F1-3350-7D4E-8449-10EFDE6706E8}" srcOrd="0" destOrd="1" presId="urn:microsoft.com/office/officeart/2005/8/layout/chevron2"/>
    <dgm:cxn modelId="{4576B7F3-C4F6-8B4A-9EE9-F55F5354BA01}" type="presOf" srcId="{FDA4656E-CD00-884D-BA0E-38D6555BC05A}" destId="{83828E5A-B234-0D4C-9353-C03013AD1267}" srcOrd="0" destOrd="0" presId="urn:microsoft.com/office/officeart/2005/8/layout/chevron2"/>
    <dgm:cxn modelId="{4E8860F6-D4E5-C54A-ADA9-E83A24994272}" type="presOf" srcId="{C8098E51-01F8-0345-8509-B6B3505303FA}" destId="{41CD0C34-FCEE-9146-9791-CF543251FCD8}" srcOrd="0" destOrd="1" presId="urn:microsoft.com/office/officeart/2005/8/layout/chevron2"/>
    <dgm:cxn modelId="{4DE465F8-B3E5-7E4B-9BE2-AE222A3A3561}" srcId="{8C52B992-7E0A-0845-8B52-3DA11F49FDBE}" destId="{C8098E51-01F8-0345-8509-B6B3505303FA}" srcOrd="1" destOrd="0" parTransId="{77318ADB-3771-0542-9BB4-236994E4CE72}" sibTransId="{DFB0A376-9D6B-3843-AF9C-6A75A62D51BD}"/>
    <dgm:cxn modelId="{C57F45FF-B7CE-B74F-A2F3-C3686B8986AA}" srcId="{78132C9A-02AE-5143-AD68-51632EB1F996}" destId="{FDA4656E-CD00-884D-BA0E-38D6555BC05A}" srcOrd="4" destOrd="0" parTransId="{36AF681A-3B6A-5547-86D3-9D6166E3522F}" sibTransId="{544A4DCF-495F-8846-BC0E-CFA6C093681F}"/>
    <dgm:cxn modelId="{D817FE89-DC25-4446-AF8B-D5F7568DB783}" type="presParOf" srcId="{C99435E1-B315-8A41-AC45-C9DE485E08C5}" destId="{EED5CF6D-BA56-F042-827E-B281288E7633}" srcOrd="0" destOrd="0" presId="urn:microsoft.com/office/officeart/2005/8/layout/chevron2"/>
    <dgm:cxn modelId="{8F5BCD3C-D2CB-3B45-8CC9-BAF8A5C0C2ED}" type="presParOf" srcId="{EED5CF6D-BA56-F042-827E-B281288E7633}" destId="{BEEE3DCD-5F0C-1C48-8202-23D5FF6931BD}" srcOrd="0" destOrd="0" presId="urn:microsoft.com/office/officeart/2005/8/layout/chevron2"/>
    <dgm:cxn modelId="{38C31F57-D755-5044-B00A-77E9DB432111}" type="presParOf" srcId="{EED5CF6D-BA56-F042-827E-B281288E7633}" destId="{B93650F1-3350-7D4E-8449-10EFDE6706E8}" srcOrd="1" destOrd="0" presId="urn:microsoft.com/office/officeart/2005/8/layout/chevron2"/>
    <dgm:cxn modelId="{7D535D73-2641-0B43-8076-14E793BC9631}" type="presParOf" srcId="{C99435E1-B315-8A41-AC45-C9DE485E08C5}" destId="{A31490C9-9E41-6547-97C2-AFA769D1CFC5}" srcOrd="1" destOrd="0" presId="urn:microsoft.com/office/officeart/2005/8/layout/chevron2"/>
    <dgm:cxn modelId="{E1DF7370-20CD-3B43-ABFA-BBB5AB4CE800}" type="presParOf" srcId="{C99435E1-B315-8A41-AC45-C9DE485E08C5}" destId="{89D66666-05F1-274A-999C-72C07A909A4F}" srcOrd="2" destOrd="0" presId="urn:microsoft.com/office/officeart/2005/8/layout/chevron2"/>
    <dgm:cxn modelId="{0B5B7249-17F2-E544-A507-D54B04F60902}" type="presParOf" srcId="{89D66666-05F1-274A-999C-72C07A909A4F}" destId="{6995B709-FF6B-A246-AF28-FABB5916C687}" srcOrd="0" destOrd="0" presId="urn:microsoft.com/office/officeart/2005/8/layout/chevron2"/>
    <dgm:cxn modelId="{6621946E-25F5-0743-919F-D787A981D189}" type="presParOf" srcId="{89D66666-05F1-274A-999C-72C07A909A4F}" destId="{60B494DD-7578-E64A-AEAB-6AB3D9C12F9E}" srcOrd="1" destOrd="0" presId="urn:microsoft.com/office/officeart/2005/8/layout/chevron2"/>
    <dgm:cxn modelId="{E342E6EA-C250-6A4F-8D93-575567C5199F}" type="presParOf" srcId="{C99435E1-B315-8A41-AC45-C9DE485E08C5}" destId="{AB5411A7-5B37-8D45-93C8-CFA4152401E1}" srcOrd="3" destOrd="0" presId="urn:microsoft.com/office/officeart/2005/8/layout/chevron2"/>
    <dgm:cxn modelId="{67817127-2286-6F46-8C3C-C2ED8F010644}" type="presParOf" srcId="{C99435E1-B315-8A41-AC45-C9DE485E08C5}" destId="{49011863-54A0-4244-8D15-5C2F3464A1B8}" srcOrd="4" destOrd="0" presId="urn:microsoft.com/office/officeart/2005/8/layout/chevron2"/>
    <dgm:cxn modelId="{27F2EBD5-857D-EB4D-BDD4-5826517C0BB9}" type="presParOf" srcId="{49011863-54A0-4244-8D15-5C2F3464A1B8}" destId="{AE546EC1-92E6-C34B-900B-ED5AEC64D836}" srcOrd="0" destOrd="0" presId="urn:microsoft.com/office/officeart/2005/8/layout/chevron2"/>
    <dgm:cxn modelId="{E3E123D3-B8EC-8D47-85D7-2B1DD6C3A269}" type="presParOf" srcId="{49011863-54A0-4244-8D15-5C2F3464A1B8}" destId="{41CD0C34-FCEE-9146-9791-CF543251FCD8}" srcOrd="1" destOrd="0" presId="urn:microsoft.com/office/officeart/2005/8/layout/chevron2"/>
    <dgm:cxn modelId="{0D96E085-D9AA-6F45-963B-E8071B1ECED9}" type="presParOf" srcId="{C99435E1-B315-8A41-AC45-C9DE485E08C5}" destId="{B00A104E-733B-224E-A90E-420511DDC5C1}" srcOrd="5" destOrd="0" presId="urn:microsoft.com/office/officeart/2005/8/layout/chevron2"/>
    <dgm:cxn modelId="{48C200CF-E3B1-B64D-914C-D2BBDB0C63EA}" type="presParOf" srcId="{C99435E1-B315-8A41-AC45-C9DE485E08C5}" destId="{8A7E3D04-D27B-494F-AB4A-26D84082AEF3}" srcOrd="6" destOrd="0" presId="urn:microsoft.com/office/officeart/2005/8/layout/chevron2"/>
    <dgm:cxn modelId="{BC547122-02F3-B546-865C-2A2D40E53B92}" type="presParOf" srcId="{8A7E3D04-D27B-494F-AB4A-26D84082AEF3}" destId="{DB4B3C38-57F4-4441-A542-E8819396C21E}" srcOrd="0" destOrd="0" presId="urn:microsoft.com/office/officeart/2005/8/layout/chevron2"/>
    <dgm:cxn modelId="{A09BE6DA-ECDA-0049-8C5D-F48EAD2597C7}" type="presParOf" srcId="{8A7E3D04-D27B-494F-AB4A-26D84082AEF3}" destId="{5D1AF75B-ECFD-8143-932A-70A9064C8CDD}" srcOrd="1" destOrd="0" presId="urn:microsoft.com/office/officeart/2005/8/layout/chevron2"/>
    <dgm:cxn modelId="{AF6EDC6E-70E3-B344-A332-E4C3DD41702D}" type="presParOf" srcId="{C99435E1-B315-8A41-AC45-C9DE485E08C5}" destId="{85CC967D-582C-7F41-B3A4-DDA357BCED81}" srcOrd="7" destOrd="0" presId="urn:microsoft.com/office/officeart/2005/8/layout/chevron2"/>
    <dgm:cxn modelId="{B1FDFA69-AE45-6649-88CD-11799B3E183A}" type="presParOf" srcId="{C99435E1-B315-8A41-AC45-C9DE485E08C5}" destId="{C013AA9C-3F88-9E4F-8691-D68249C8A867}" srcOrd="8" destOrd="0" presId="urn:microsoft.com/office/officeart/2005/8/layout/chevron2"/>
    <dgm:cxn modelId="{9B5283CB-D51E-9B48-9EA2-3978483C0B6D}" type="presParOf" srcId="{C013AA9C-3F88-9E4F-8691-D68249C8A867}" destId="{83828E5A-B234-0D4C-9353-C03013AD1267}" srcOrd="0" destOrd="0" presId="urn:microsoft.com/office/officeart/2005/8/layout/chevron2"/>
    <dgm:cxn modelId="{D9E25006-9188-CD4C-AE5A-2A84982DCF70}" type="presParOf" srcId="{C013AA9C-3F88-9E4F-8691-D68249C8A867}" destId="{F7DA1932-304D-674E-B14D-F4B914E4C7E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9E224E-4803-1645-AE14-4963FCEDA4AE}" type="doc">
      <dgm:prSet loTypeId="urn:microsoft.com/office/officeart/2005/8/layout/vList6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35AC540-DF70-1342-9ED6-D9854582273D}">
      <dgm:prSet phldrT="[Text]"/>
      <dgm:spPr/>
      <dgm:t>
        <a:bodyPr/>
        <a:lstStyle/>
        <a:p>
          <a:r>
            <a:rPr lang="en-US" dirty="0"/>
            <a:t>Medical Diagnosis (Expert System)</a:t>
          </a:r>
        </a:p>
      </dgm:t>
    </dgm:pt>
    <dgm:pt modelId="{775CF18A-930A-C046-8C7E-A9A5BD477F63}" type="parTrans" cxnId="{521D1749-FFA8-F648-B91B-50F054F1A69A}">
      <dgm:prSet/>
      <dgm:spPr/>
      <dgm:t>
        <a:bodyPr/>
        <a:lstStyle/>
        <a:p>
          <a:endParaRPr lang="en-US"/>
        </a:p>
      </dgm:t>
    </dgm:pt>
    <dgm:pt modelId="{3FA61CD1-50FD-9549-8364-962F45B5094C}" type="sibTrans" cxnId="{521D1749-FFA8-F648-B91B-50F054F1A69A}">
      <dgm:prSet/>
      <dgm:spPr/>
      <dgm:t>
        <a:bodyPr/>
        <a:lstStyle/>
        <a:p>
          <a:endParaRPr lang="en-US"/>
        </a:p>
      </dgm:t>
    </dgm:pt>
    <dgm:pt modelId="{CEA57A01-1053-C448-B614-65B676273D0F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Given a patient's symptoms and medical history, an expert system uses symbolic reasoning and knowledge representation to diagnose a complex medical condition, considering various factors, possible causes, and treatment options.</a:t>
          </a:r>
        </a:p>
      </dgm:t>
    </dgm:pt>
    <dgm:pt modelId="{4BC89A52-5B98-5043-B7A8-12FEB1F1375B}" type="parTrans" cxnId="{F4D4C7C1-C183-1849-AFD8-8104C49B5B6A}">
      <dgm:prSet/>
      <dgm:spPr/>
      <dgm:t>
        <a:bodyPr/>
        <a:lstStyle/>
        <a:p>
          <a:endParaRPr lang="en-US"/>
        </a:p>
      </dgm:t>
    </dgm:pt>
    <dgm:pt modelId="{B96E70EC-3BC1-9C41-B65D-6563C36244AA}" type="sibTrans" cxnId="{F4D4C7C1-C183-1849-AFD8-8104C49B5B6A}">
      <dgm:prSet/>
      <dgm:spPr/>
      <dgm:t>
        <a:bodyPr/>
        <a:lstStyle/>
        <a:p>
          <a:endParaRPr lang="en-US"/>
        </a:p>
      </dgm:t>
    </dgm:pt>
    <dgm:pt modelId="{1E7E2576-FB74-A64A-9F4B-99CBD64AD9EF}">
      <dgm:prSet phldrT="[Text]"/>
      <dgm:spPr/>
      <dgm:t>
        <a:bodyPr/>
        <a:lstStyle/>
        <a:p>
          <a:r>
            <a:rPr lang="en-US" dirty="0"/>
            <a:t>Natural Language Understanding</a:t>
          </a:r>
        </a:p>
      </dgm:t>
    </dgm:pt>
    <dgm:pt modelId="{C37B4DA8-218C-7149-AED1-D2C6A42D1682}" type="parTrans" cxnId="{01B7999A-F6DB-424B-8C1C-46C4CD074872}">
      <dgm:prSet/>
      <dgm:spPr/>
      <dgm:t>
        <a:bodyPr/>
        <a:lstStyle/>
        <a:p>
          <a:endParaRPr lang="en-US"/>
        </a:p>
      </dgm:t>
    </dgm:pt>
    <dgm:pt modelId="{A87E77E2-31AF-3F4D-8B5F-037FF0AFBBDF}" type="sibTrans" cxnId="{01B7999A-F6DB-424B-8C1C-46C4CD074872}">
      <dgm:prSet/>
      <dgm:spPr/>
      <dgm:t>
        <a:bodyPr/>
        <a:lstStyle/>
        <a:p>
          <a:endParaRPr lang="en-US"/>
        </a:p>
      </dgm:t>
    </dgm:pt>
    <dgm:pt modelId="{47B42C55-C11C-0D47-BE5D-2B01AB9350E5}">
      <dgm:prSet phldrT="[Text]"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An AI-powered chatbot interprets and responds to user queries using natural language processing and semantic reasoning</a:t>
          </a:r>
        </a:p>
      </dgm:t>
    </dgm:pt>
    <dgm:pt modelId="{31676976-D11B-9B49-861D-EBE09A29F463}" type="parTrans" cxnId="{88D7C31C-CA9A-544F-8B9C-36649F9CC544}">
      <dgm:prSet/>
      <dgm:spPr/>
      <dgm:t>
        <a:bodyPr/>
        <a:lstStyle/>
        <a:p>
          <a:endParaRPr lang="en-US"/>
        </a:p>
      </dgm:t>
    </dgm:pt>
    <dgm:pt modelId="{36EC7745-5BB3-8E4A-9964-C8FFDBD68E89}" type="sibTrans" cxnId="{88D7C31C-CA9A-544F-8B9C-36649F9CC544}">
      <dgm:prSet/>
      <dgm:spPr/>
      <dgm:t>
        <a:bodyPr/>
        <a:lstStyle/>
        <a:p>
          <a:endParaRPr lang="en-US"/>
        </a:p>
      </dgm:t>
    </dgm:pt>
    <dgm:pt modelId="{DBDC63AA-A010-6C40-8CCF-5021B5CFE4FD}">
      <dgm:prSet phldrT="[Text]"/>
      <dgm:spPr/>
      <dgm:t>
        <a:bodyPr/>
        <a:lstStyle/>
        <a:p>
          <a:r>
            <a:rPr lang="en-US" dirty="0"/>
            <a:t>Autonomous Vehicles Decision-Making</a:t>
          </a:r>
        </a:p>
      </dgm:t>
    </dgm:pt>
    <dgm:pt modelId="{E152ABA7-6CBD-4044-BAC5-0D84BC966706}" type="parTrans" cxnId="{115BDA99-70B5-9C42-931A-1F0CF8167A69}">
      <dgm:prSet/>
      <dgm:spPr/>
      <dgm:t>
        <a:bodyPr/>
        <a:lstStyle/>
        <a:p>
          <a:endParaRPr lang="en-US"/>
        </a:p>
      </dgm:t>
    </dgm:pt>
    <dgm:pt modelId="{8CC38035-ED54-DA4D-95B1-5EABE4E0D283}" type="sibTrans" cxnId="{115BDA99-70B5-9C42-931A-1F0CF8167A69}">
      <dgm:prSet/>
      <dgm:spPr/>
      <dgm:t>
        <a:bodyPr/>
        <a:lstStyle/>
        <a:p>
          <a:endParaRPr lang="en-US"/>
        </a:p>
      </dgm:t>
    </dgm:pt>
    <dgm:pt modelId="{3B7C7E2C-8AD6-9443-9B5F-ABA48CCD9AF2}">
      <dgm:prSet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An autonomous vehicle employs probabilistic reasoning, sensor data fusion, and decision trees to navigate complex traffic scenarios, make real-time decisions, and ensure passenger safety.</a:t>
          </a:r>
        </a:p>
      </dgm:t>
    </dgm:pt>
    <dgm:pt modelId="{B3A3EA29-6433-8345-871E-EA4F0467946E}" type="parTrans" cxnId="{153D89DC-CE32-1445-8FB0-98078E6492D9}">
      <dgm:prSet/>
      <dgm:spPr/>
      <dgm:t>
        <a:bodyPr/>
        <a:lstStyle/>
        <a:p>
          <a:endParaRPr lang="en-US"/>
        </a:p>
      </dgm:t>
    </dgm:pt>
    <dgm:pt modelId="{059DC827-EAF6-1C41-B3DF-8CBC913AE284}" type="sibTrans" cxnId="{153D89DC-CE32-1445-8FB0-98078E6492D9}">
      <dgm:prSet/>
      <dgm:spPr/>
      <dgm:t>
        <a:bodyPr/>
        <a:lstStyle/>
        <a:p>
          <a:endParaRPr lang="en-US"/>
        </a:p>
      </dgm:t>
    </dgm:pt>
    <dgm:pt modelId="{F8B123FF-2E9A-A344-BCF7-17FA9B366050}">
      <dgm:prSet/>
      <dgm:spPr/>
      <dgm:t>
        <a:bodyPr/>
        <a:lstStyle/>
        <a:p>
          <a:r>
            <a:rPr lang="en-US"/>
            <a:t>Game Playing Strategies (Chess or Go)</a:t>
          </a:r>
          <a:endParaRPr lang="en-US" dirty="0"/>
        </a:p>
      </dgm:t>
    </dgm:pt>
    <dgm:pt modelId="{3828E29D-0A85-1948-8301-7CE6F597AA2D}" type="parTrans" cxnId="{599FE0AB-72F7-2F4B-89BB-BF603C5189D6}">
      <dgm:prSet/>
      <dgm:spPr/>
      <dgm:t>
        <a:bodyPr/>
        <a:lstStyle/>
        <a:p>
          <a:endParaRPr lang="en-US"/>
        </a:p>
      </dgm:t>
    </dgm:pt>
    <dgm:pt modelId="{57604638-91FF-9F43-A201-DEF1A9A14936}" type="sibTrans" cxnId="{599FE0AB-72F7-2F4B-89BB-BF603C5189D6}">
      <dgm:prSet/>
      <dgm:spPr/>
      <dgm:t>
        <a:bodyPr/>
        <a:lstStyle/>
        <a:p>
          <a:endParaRPr lang="en-US"/>
        </a:p>
      </dgm:t>
    </dgm:pt>
    <dgm:pt modelId="{76927514-1E2B-9940-930E-AAA21A0545C3}">
      <dgm:prSet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AI algorithms employ a combination of search-based reasoning, positional evaluation, and pattern recognition to make optimal moves in complex games like chess or Go.</a:t>
          </a:r>
        </a:p>
      </dgm:t>
    </dgm:pt>
    <dgm:pt modelId="{C901E84F-8DED-0243-8FEB-372533AA10E8}" type="parTrans" cxnId="{1D3DE3D3-FF32-A743-8F92-2E85B3ECC7B1}">
      <dgm:prSet/>
      <dgm:spPr/>
      <dgm:t>
        <a:bodyPr/>
        <a:lstStyle/>
        <a:p>
          <a:endParaRPr lang="en-US"/>
        </a:p>
      </dgm:t>
    </dgm:pt>
    <dgm:pt modelId="{3E01676B-B599-9543-8D77-6A3117214652}" type="sibTrans" cxnId="{1D3DE3D3-FF32-A743-8F92-2E85B3ECC7B1}">
      <dgm:prSet/>
      <dgm:spPr/>
      <dgm:t>
        <a:bodyPr/>
        <a:lstStyle/>
        <a:p>
          <a:endParaRPr lang="en-US"/>
        </a:p>
      </dgm:t>
    </dgm:pt>
    <dgm:pt modelId="{8A5D46E5-29A9-8942-87F3-B496282A718E}">
      <dgm:prSet/>
      <dgm:spPr/>
      <dgm:t>
        <a:bodyPr/>
        <a:lstStyle/>
        <a:p>
          <a:r>
            <a:rPr lang="en-US" dirty="0"/>
            <a:t>Predictive Analytics </a:t>
          </a:r>
        </a:p>
      </dgm:t>
    </dgm:pt>
    <dgm:pt modelId="{D1EAF1D7-6E86-0E41-A7AD-B8D2BA22FC10}" type="parTrans" cxnId="{CD096BE6-63BC-2647-8835-E065962501B1}">
      <dgm:prSet/>
      <dgm:spPr/>
      <dgm:t>
        <a:bodyPr/>
        <a:lstStyle/>
        <a:p>
          <a:endParaRPr lang="en-US"/>
        </a:p>
      </dgm:t>
    </dgm:pt>
    <dgm:pt modelId="{2C4DF147-7DAD-1545-A822-E524A3097A2A}" type="sibTrans" cxnId="{CD096BE6-63BC-2647-8835-E065962501B1}">
      <dgm:prSet/>
      <dgm:spPr/>
      <dgm:t>
        <a:bodyPr/>
        <a:lstStyle/>
        <a:p>
          <a:endParaRPr lang="en-US"/>
        </a:p>
      </dgm:t>
    </dgm:pt>
    <dgm:pt modelId="{CF693533-4243-6D4E-B019-CE793E41FB72}">
      <dgm:prSet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Using machine learning and statistical reasoning, AI analyzes large datasets of patient information to predict disease outbreaks, identify potential epidemics, and guide public health interventions.</a:t>
          </a:r>
        </a:p>
      </dgm:t>
    </dgm:pt>
    <dgm:pt modelId="{0223B928-314A-3C40-9C62-21C74E169C6C}" type="parTrans" cxnId="{45E46D79-3040-5F42-8063-98321276B358}">
      <dgm:prSet/>
      <dgm:spPr/>
      <dgm:t>
        <a:bodyPr/>
        <a:lstStyle/>
        <a:p>
          <a:endParaRPr lang="en-US"/>
        </a:p>
      </dgm:t>
    </dgm:pt>
    <dgm:pt modelId="{FC59792B-2684-2343-B3A3-C1D5D87F607A}" type="sibTrans" cxnId="{45E46D79-3040-5F42-8063-98321276B358}">
      <dgm:prSet/>
      <dgm:spPr/>
      <dgm:t>
        <a:bodyPr/>
        <a:lstStyle/>
        <a:p>
          <a:endParaRPr lang="en-US"/>
        </a:p>
      </dgm:t>
    </dgm:pt>
    <dgm:pt modelId="{E3990EE0-C573-5E40-BD3E-F6BC871F6B3E}">
      <dgm:prSet/>
      <dgm:spPr/>
      <dgm:t>
        <a:bodyPr/>
        <a:lstStyle/>
        <a:p>
          <a:r>
            <a:rPr lang="en-US"/>
            <a:t>Fraud Detection in Financial Transactions</a:t>
          </a:r>
        </a:p>
      </dgm:t>
    </dgm:pt>
    <dgm:pt modelId="{7DB26710-C0BC-2E47-9418-90B0C0495DCD}" type="parTrans" cxnId="{CCA94E6B-1349-8A4E-90CC-AA6D29774A5E}">
      <dgm:prSet/>
      <dgm:spPr/>
      <dgm:t>
        <a:bodyPr/>
        <a:lstStyle/>
        <a:p>
          <a:endParaRPr lang="en-US"/>
        </a:p>
      </dgm:t>
    </dgm:pt>
    <dgm:pt modelId="{8D9854CE-9662-6D4B-9233-798FBB85367C}" type="sibTrans" cxnId="{CCA94E6B-1349-8A4E-90CC-AA6D29774A5E}">
      <dgm:prSet/>
      <dgm:spPr/>
      <dgm:t>
        <a:bodyPr/>
        <a:lstStyle/>
        <a:p>
          <a:endParaRPr lang="en-US"/>
        </a:p>
      </dgm:t>
    </dgm:pt>
    <dgm:pt modelId="{6E446DF9-362D-7043-BA88-1FF45041AAD0}">
      <dgm:prSet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AI systems analyze patterns in large-scale financial data to detect anomalies and potential fraudulent activities, using advanced statistical modeling and anomaly detection algorithms.</a:t>
          </a:r>
        </a:p>
      </dgm:t>
    </dgm:pt>
    <dgm:pt modelId="{E399ADB4-2914-464F-92CE-ADAD248D655C}" type="parTrans" cxnId="{C4799D2E-A54F-E444-A4F5-C735C04E468C}">
      <dgm:prSet/>
      <dgm:spPr/>
      <dgm:t>
        <a:bodyPr/>
        <a:lstStyle/>
        <a:p>
          <a:endParaRPr lang="en-US"/>
        </a:p>
      </dgm:t>
    </dgm:pt>
    <dgm:pt modelId="{F9982D85-4A2E-C449-8F69-401A987CD639}" type="sibTrans" cxnId="{C4799D2E-A54F-E444-A4F5-C735C04E468C}">
      <dgm:prSet/>
      <dgm:spPr/>
      <dgm:t>
        <a:bodyPr/>
        <a:lstStyle/>
        <a:p>
          <a:endParaRPr lang="en-US"/>
        </a:p>
      </dgm:t>
    </dgm:pt>
    <dgm:pt modelId="{86E4A8BE-53FB-0847-BE4A-431FB6E3C279}">
      <dgm:prSet/>
      <dgm:spPr/>
      <dgm:t>
        <a:bodyPr/>
        <a:lstStyle/>
        <a:p>
          <a:r>
            <a:rPr lang="en-US"/>
            <a:t>Scientific Discovery (Drug Design)</a:t>
          </a:r>
        </a:p>
      </dgm:t>
    </dgm:pt>
    <dgm:pt modelId="{E713FD90-3267-5E45-A7EA-CFE6361A5DC4}" type="parTrans" cxnId="{FE703D97-7097-D441-8FDF-088FB03199C4}">
      <dgm:prSet/>
      <dgm:spPr/>
      <dgm:t>
        <a:bodyPr/>
        <a:lstStyle/>
        <a:p>
          <a:endParaRPr lang="en-US"/>
        </a:p>
      </dgm:t>
    </dgm:pt>
    <dgm:pt modelId="{BACAFC42-B169-2A4B-A6A6-FC4338EAC797}" type="sibTrans" cxnId="{FE703D97-7097-D441-8FDF-088FB03199C4}">
      <dgm:prSet/>
      <dgm:spPr/>
      <dgm:t>
        <a:bodyPr/>
        <a:lstStyle/>
        <a:p>
          <a:endParaRPr lang="en-US"/>
        </a:p>
      </dgm:t>
    </dgm:pt>
    <dgm:pt modelId="{C6FA7CA8-8200-6144-A136-102FBB726105}">
      <dgm:prSet/>
      <dgm:spPr/>
      <dgm:t>
        <a:bodyPr/>
        <a:lstStyle/>
        <a:p>
          <a:r>
            <a:rPr lang="en-US" dirty="0">
              <a:solidFill>
                <a:schemeClr val="bg2"/>
              </a:solidFill>
            </a:rPr>
            <a:t>AI-driven molecular simulations and quantum chemistry models assist researchers in complex reasoning tasks, predicting molecular interactions and aiding in the design of new drugs or materials.</a:t>
          </a:r>
        </a:p>
      </dgm:t>
    </dgm:pt>
    <dgm:pt modelId="{05C20C20-B3BD-1F45-A255-9DC8E0A2C9DB}" type="parTrans" cxnId="{6668674A-9E9E-2F4A-B628-A0C533259DFB}">
      <dgm:prSet/>
      <dgm:spPr/>
      <dgm:t>
        <a:bodyPr/>
        <a:lstStyle/>
        <a:p>
          <a:endParaRPr lang="en-US"/>
        </a:p>
      </dgm:t>
    </dgm:pt>
    <dgm:pt modelId="{FB7867B2-65B3-0C42-80F3-F2700DC7D5D3}" type="sibTrans" cxnId="{6668674A-9E9E-2F4A-B628-A0C533259DFB}">
      <dgm:prSet/>
      <dgm:spPr/>
      <dgm:t>
        <a:bodyPr/>
        <a:lstStyle/>
        <a:p>
          <a:endParaRPr lang="en-US"/>
        </a:p>
      </dgm:t>
    </dgm:pt>
    <dgm:pt modelId="{583F0251-7F0D-D94F-8C7B-2EDE245BC9B5}" type="pres">
      <dgm:prSet presAssocID="{189E224E-4803-1645-AE14-4963FCEDA4AE}" presName="Name0" presStyleCnt="0">
        <dgm:presLayoutVars>
          <dgm:dir/>
          <dgm:animLvl val="lvl"/>
          <dgm:resizeHandles/>
        </dgm:presLayoutVars>
      </dgm:prSet>
      <dgm:spPr/>
    </dgm:pt>
    <dgm:pt modelId="{52D62A40-5842-E244-A8F8-FFED7EF3A3F1}" type="pres">
      <dgm:prSet presAssocID="{C35AC540-DF70-1342-9ED6-D9854582273D}" presName="linNode" presStyleCnt="0"/>
      <dgm:spPr/>
    </dgm:pt>
    <dgm:pt modelId="{22500CFA-2F4E-8B4E-AE31-974EDFD896EB}" type="pres">
      <dgm:prSet presAssocID="{C35AC540-DF70-1342-9ED6-D9854582273D}" presName="parentShp" presStyleLbl="node1" presStyleIdx="0" presStyleCnt="7" custLinFactNeighborX="-2349" custLinFactNeighborY="-64933">
        <dgm:presLayoutVars>
          <dgm:bulletEnabled val="1"/>
        </dgm:presLayoutVars>
      </dgm:prSet>
      <dgm:spPr/>
    </dgm:pt>
    <dgm:pt modelId="{8155522A-6AC8-EC49-AD10-3FF9A4E4D3DC}" type="pres">
      <dgm:prSet presAssocID="{C35AC540-DF70-1342-9ED6-D9854582273D}" presName="childShp" presStyleLbl="bgAccFollowNode1" presStyleIdx="0" presStyleCnt="7">
        <dgm:presLayoutVars>
          <dgm:bulletEnabled val="1"/>
        </dgm:presLayoutVars>
      </dgm:prSet>
      <dgm:spPr/>
    </dgm:pt>
    <dgm:pt modelId="{3F65B975-24AF-E441-BAD5-EFE03DFCE027}" type="pres">
      <dgm:prSet presAssocID="{3FA61CD1-50FD-9549-8364-962F45B5094C}" presName="spacing" presStyleCnt="0"/>
      <dgm:spPr/>
    </dgm:pt>
    <dgm:pt modelId="{2AB8DAAF-A987-1043-B187-52874EDC8750}" type="pres">
      <dgm:prSet presAssocID="{1E7E2576-FB74-A64A-9F4B-99CBD64AD9EF}" presName="linNode" presStyleCnt="0"/>
      <dgm:spPr/>
    </dgm:pt>
    <dgm:pt modelId="{BA8D142B-B817-B64E-A162-AAFCC148B9D4}" type="pres">
      <dgm:prSet presAssocID="{1E7E2576-FB74-A64A-9F4B-99CBD64AD9EF}" presName="parentShp" presStyleLbl="node1" presStyleIdx="1" presStyleCnt="7">
        <dgm:presLayoutVars>
          <dgm:bulletEnabled val="1"/>
        </dgm:presLayoutVars>
      </dgm:prSet>
      <dgm:spPr/>
    </dgm:pt>
    <dgm:pt modelId="{74CE5DB6-A01E-5843-9E5A-7CDDF0FD6352}" type="pres">
      <dgm:prSet presAssocID="{1E7E2576-FB74-A64A-9F4B-99CBD64AD9EF}" presName="childShp" presStyleLbl="bgAccFollowNode1" presStyleIdx="1" presStyleCnt="7">
        <dgm:presLayoutVars>
          <dgm:bulletEnabled val="1"/>
        </dgm:presLayoutVars>
      </dgm:prSet>
      <dgm:spPr/>
    </dgm:pt>
    <dgm:pt modelId="{D0355D78-E00A-DF4B-AF34-FA0B5EED3244}" type="pres">
      <dgm:prSet presAssocID="{A87E77E2-31AF-3F4D-8B5F-037FF0AFBBDF}" presName="spacing" presStyleCnt="0"/>
      <dgm:spPr/>
    </dgm:pt>
    <dgm:pt modelId="{72C18463-DDEF-0641-9623-71CBFDE6FC04}" type="pres">
      <dgm:prSet presAssocID="{DBDC63AA-A010-6C40-8CCF-5021B5CFE4FD}" presName="linNode" presStyleCnt="0"/>
      <dgm:spPr/>
    </dgm:pt>
    <dgm:pt modelId="{E263155D-7B3E-1047-B984-F6EB5C741023}" type="pres">
      <dgm:prSet presAssocID="{DBDC63AA-A010-6C40-8CCF-5021B5CFE4FD}" presName="parentShp" presStyleLbl="node1" presStyleIdx="2" presStyleCnt="7">
        <dgm:presLayoutVars>
          <dgm:bulletEnabled val="1"/>
        </dgm:presLayoutVars>
      </dgm:prSet>
      <dgm:spPr/>
    </dgm:pt>
    <dgm:pt modelId="{ECFCEAF1-5236-9F4B-BD2B-9DD0BF65A966}" type="pres">
      <dgm:prSet presAssocID="{DBDC63AA-A010-6C40-8CCF-5021B5CFE4FD}" presName="childShp" presStyleLbl="bgAccFollowNode1" presStyleIdx="2" presStyleCnt="7">
        <dgm:presLayoutVars>
          <dgm:bulletEnabled val="1"/>
        </dgm:presLayoutVars>
      </dgm:prSet>
      <dgm:spPr/>
    </dgm:pt>
    <dgm:pt modelId="{58E6F424-F339-FA45-8629-99E0A56C1B91}" type="pres">
      <dgm:prSet presAssocID="{8CC38035-ED54-DA4D-95B1-5EABE4E0D283}" presName="spacing" presStyleCnt="0"/>
      <dgm:spPr/>
    </dgm:pt>
    <dgm:pt modelId="{CE714ADB-2326-FD48-B0DF-CE2764E089F6}" type="pres">
      <dgm:prSet presAssocID="{F8B123FF-2E9A-A344-BCF7-17FA9B366050}" presName="linNode" presStyleCnt="0"/>
      <dgm:spPr/>
    </dgm:pt>
    <dgm:pt modelId="{55411243-1395-5240-8E4D-C058C718FAD7}" type="pres">
      <dgm:prSet presAssocID="{F8B123FF-2E9A-A344-BCF7-17FA9B366050}" presName="parentShp" presStyleLbl="node1" presStyleIdx="3" presStyleCnt="7">
        <dgm:presLayoutVars>
          <dgm:bulletEnabled val="1"/>
        </dgm:presLayoutVars>
      </dgm:prSet>
      <dgm:spPr/>
    </dgm:pt>
    <dgm:pt modelId="{AE181B38-0C42-5342-AA57-9F30F3F71FC3}" type="pres">
      <dgm:prSet presAssocID="{F8B123FF-2E9A-A344-BCF7-17FA9B366050}" presName="childShp" presStyleLbl="bgAccFollowNode1" presStyleIdx="3" presStyleCnt="7">
        <dgm:presLayoutVars>
          <dgm:bulletEnabled val="1"/>
        </dgm:presLayoutVars>
      </dgm:prSet>
      <dgm:spPr/>
    </dgm:pt>
    <dgm:pt modelId="{B2B25BC6-87B1-0641-AA36-A1F22ED2FCAE}" type="pres">
      <dgm:prSet presAssocID="{57604638-91FF-9F43-A201-DEF1A9A14936}" presName="spacing" presStyleCnt="0"/>
      <dgm:spPr/>
    </dgm:pt>
    <dgm:pt modelId="{CDF8BB14-2314-CA42-B7DD-E6C046AD60D1}" type="pres">
      <dgm:prSet presAssocID="{8A5D46E5-29A9-8942-87F3-B496282A718E}" presName="linNode" presStyleCnt="0"/>
      <dgm:spPr/>
    </dgm:pt>
    <dgm:pt modelId="{8F64DB7F-AF49-F641-A521-BB0E896031D0}" type="pres">
      <dgm:prSet presAssocID="{8A5D46E5-29A9-8942-87F3-B496282A718E}" presName="parentShp" presStyleLbl="node1" presStyleIdx="4" presStyleCnt="7">
        <dgm:presLayoutVars>
          <dgm:bulletEnabled val="1"/>
        </dgm:presLayoutVars>
      </dgm:prSet>
      <dgm:spPr/>
    </dgm:pt>
    <dgm:pt modelId="{CA104D0B-0ECB-5C4C-B3BE-255CA606D3E0}" type="pres">
      <dgm:prSet presAssocID="{8A5D46E5-29A9-8942-87F3-B496282A718E}" presName="childShp" presStyleLbl="bgAccFollowNode1" presStyleIdx="4" presStyleCnt="7">
        <dgm:presLayoutVars>
          <dgm:bulletEnabled val="1"/>
        </dgm:presLayoutVars>
      </dgm:prSet>
      <dgm:spPr/>
    </dgm:pt>
    <dgm:pt modelId="{6BFF4E50-AB77-7447-A1F7-CB5563C4F196}" type="pres">
      <dgm:prSet presAssocID="{2C4DF147-7DAD-1545-A822-E524A3097A2A}" presName="spacing" presStyleCnt="0"/>
      <dgm:spPr/>
    </dgm:pt>
    <dgm:pt modelId="{4A55C5FF-4908-834D-AA4E-1248135EBCFB}" type="pres">
      <dgm:prSet presAssocID="{86E4A8BE-53FB-0847-BE4A-431FB6E3C279}" presName="linNode" presStyleCnt="0"/>
      <dgm:spPr/>
    </dgm:pt>
    <dgm:pt modelId="{72D01CC1-243E-EC47-98A2-F0C264D28402}" type="pres">
      <dgm:prSet presAssocID="{86E4A8BE-53FB-0847-BE4A-431FB6E3C279}" presName="parentShp" presStyleLbl="node1" presStyleIdx="5" presStyleCnt="7">
        <dgm:presLayoutVars>
          <dgm:bulletEnabled val="1"/>
        </dgm:presLayoutVars>
      </dgm:prSet>
      <dgm:spPr/>
    </dgm:pt>
    <dgm:pt modelId="{AC43FE12-3C60-3B40-95DC-FA57EA2872FD}" type="pres">
      <dgm:prSet presAssocID="{86E4A8BE-53FB-0847-BE4A-431FB6E3C279}" presName="childShp" presStyleLbl="bgAccFollowNode1" presStyleIdx="5" presStyleCnt="7">
        <dgm:presLayoutVars>
          <dgm:bulletEnabled val="1"/>
        </dgm:presLayoutVars>
      </dgm:prSet>
      <dgm:spPr/>
    </dgm:pt>
    <dgm:pt modelId="{BFB12A1D-449F-3E44-A1EE-6E061103DFA0}" type="pres">
      <dgm:prSet presAssocID="{BACAFC42-B169-2A4B-A6A6-FC4338EAC797}" presName="spacing" presStyleCnt="0"/>
      <dgm:spPr/>
    </dgm:pt>
    <dgm:pt modelId="{0DA76278-8E4A-E14C-A6E9-E11D4897EB2B}" type="pres">
      <dgm:prSet presAssocID="{E3990EE0-C573-5E40-BD3E-F6BC871F6B3E}" presName="linNode" presStyleCnt="0"/>
      <dgm:spPr/>
    </dgm:pt>
    <dgm:pt modelId="{526CEB2A-B19C-0946-BA8F-70E0BA3C5652}" type="pres">
      <dgm:prSet presAssocID="{E3990EE0-C573-5E40-BD3E-F6BC871F6B3E}" presName="parentShp" presStyleLbl="node1" presStyleIdx="6" presStyleCnt="7">
        <dgm:presLayoutVars>
          <dgm:bulletEnabled val="1"/>
        </dgm:presLayoutVars>
      </dgm:prSet>
      <dgm:spPr/>
    </dgm:pt>
    <dgm:pt modelId="{09EF0CCB-0B6C-C246-A283-71FD5D4DD8C6}" type="pres">
      <dgm:prSet presAssocID="{E3990EE0-C573-5E40-BD3E-F6BC871F6B3E}" presName="childShp" presStyleLbl="bgAccFollowNode1" presStyleIdx="6" presStyleCnt="7">
        <dgm:presLayoutVars>
          <dgm:bulletEnabled val="1"/>
        </dgm:presLayoutVars>
      </dgm:prSet>
      <dgm:spPr/>
    </dgm:pt>
  </dgm:ptLst>
  <dgm:cxnLst>
    <dgm:cxn modelId="{35523A08-563C-2F48-A7D0-FB638F1B86E0}" type="presOf" srcId="{F8B123FF-2E9A-A344-BCF7-17FA9B366050}" destId="{55411243-1395-5240-8E4D-C058C718FAD7}" srcOrd="0" destOrd="0" presId="urn:microsoft.com/office/officeart/2005/8/layout/vList6"/>
    <dgm:cxn modelId="{88D7C31C-CA9A-544F-8B9C-36649F9CC544}" srcId="{1E7E2576-FB74-A64A-9F4B-99CBD64AD9EF}" destId="{47B42C55-C11C-0D47-BE5D-2B01AB9350E5}" srcOrd="0" destOrd="0" parTransId="{31676976-D11B-9B49-861D-EBE09A29F463}" sibTransId="{36EC7745-5BB3-8E4A-9964-C8FFDBD68E89}"/>
    <dgm:cxn modelId="{CFADF123-04D5-5744-ABBE-473AEAFF1A99}" type="presOf" srcId="{CF693533-4243-6D4E-B019-CE793E41FB72}" destId="{CA104D0B-0ECB-5C4C-B3BE-255CA606D3E0}" srcOrd="0" destOrd="0" presId="urn:microsoft.com/office/officeart/2005/8/layout/vList6"/>
    <dgm:cxn modelId="{954B2924-956E-A844-9348-F6EF662DA4FA}" type="presOf" srcId="{6E446DF9-362D-7043-BA88-1FF45041AAD0}" destId="{09EF0CCB-0B6C-C246-A283-71FD5D4DD8C6}" srcOrd="0" destOrd="0" presId="urn:microsoft.com/office/officeart/2005/8/layout/vList6"/>
    <dgm:cxn modelId="{06922929-F763-1648-BE9B-A37C47C5BBE7}" type="presOf" srcId="{C35AC540-DF70-1342-9ED6-D9854582273D}" destId="{22500CFA-2F4E-8B4E-AE31-974EDFD896EB}" srcOrd="0" destOrd="0" presId="urn:microsoft.com/office/officeart/2005/8/layout/vList6"/>
    <dgm:cxn modelId="{C4799D2E-A54F-E444-A4F5-C735C04E468C}" srcId="{E3990EE0-C573-5E40-BD3E-F6BC871F6B3E}" destId="{6E446DF9-362D-7043-BA88-1FF45041AAD0}" srcOrd="0" destOrd="0" parTransId="{E399ADB4-2914-464F-92CE-ADAD248D655C}" sibTransId="{F9982D85-4A2E-C449-8F69-401A987CD639}"/>
    <dgm:cxn modelId="{7536E630-E8C1-064F-AC0E-872F3AB5A80B}" type="presOf" srcId="{CEA57A01-1053-C448-B614-65B676273D0F}" destId="{8155522A-6AC8-EC49-AD10-3FF9A4E4D3DC}" srcOrd="0" destOrd="0" presId="urn:microsoft.com/office/officeart/2005/8/layout/vList6"/>
    <dgm:cxn modelId="{521D1749-FFA8-F648-B91B-50F054F1A69A}" srcId="{189E224E-4803-1645-AE14-4963FCEDA4AE}" destId="{C35AC540-DF70-1342-9ED6-D9854582273D}" srcOrd="0" destOrd="0" parTransId="{775CF18A-930A-C046-8C7E-A9A5BD477F63}" sibTransId="{3FA61CD1-50FD-9549-8364-962F45B5094C}"/>
    <dgm:cxn modelId="{6668674A-9E9E-2F4A-B628-A0C533259DFB}" srcId="{86E4A8BE-53FB-0847-BE4A-431FB6E3C279}" destId="{C6FA7CA8-8200-6144-A136-102FBB726105}" srcOrd="0" destOrd="0" parTransId="{05C20C20-B3BD-1F45-A255-9DC8E0A2C9DB}" sibTransId="{FB7867B2-65B3-0C42-80F3-F2700DC7D5D3}"/>
    <dgm:cxn modelId="{4DEEEF4F-A6AB-B945-A0A6-3636248DBC09}" type="presOf" srcId="{86E4A8BE-53FB-0847-BE4A-431FB6E3C279}" destId="{72D01CC1-243E-EC47-98A2-F0C264D28402}" srcOrd="0" destOrd="0" presId="urn:microsoft.com/office/officeart/2005/8/layout/vList6"/>
    <dgm:cxn modelId="{57467E57-D8AF-1348-87A1-2DEAA1EFCC9C}" type="presOf" srcId="{E3990EE0-C573-5E40-BD3E-F6BC871F6B3E}" destId="{526CEB2A-B19C-0946-BA8F-70E0BA3C5652}" srcOrd="0" destOrd="0" presId="urn:microsoft.com/office/officeart/2005/8/layout/vList6"/>
    <dgm:cxn modelId="{CCA94E6B-1349-8A4E-90CC-AA6D29774A5E}" srcId="{189E224E-4803-1645-AE14-4963FCEDA4AE}" destId="{E3990EE0-C573-5E40-BD3E-F6BC871F6B3E}" srcOrd="6" destOrd="0" parTransId="{7DB26710-C0BC-2E47-9418-90B0C0495DCD}" sibTransId="{8D9854CE-9662-6D4B-9233-798FBB85367C}"/>
    <dgm:cxn modelId="{45E46D79-3040-5F42-8063-98321276B358}" srcId="{8A5D46E5-29A9-8942-87F3-B496282A718E}" destId="{CF693533-4243-6D4E-B019-CE793E41FB72}" srcOrd="0" destOrd="0" parTransId="{0223B928-314A-3C40-9C62-21C74E169C6C}" sibTransId="{FC59792B-2684-2343-B3A3-C1D5D87F607A}"/>
    <dgm:cxn modelId="{A04BC886-02FC-4348-A95F-B59014A7BEF7}" type="presOf" srcId="{1E7E2576-FB74-A64A-9F4B-99CBD64AD9EF}" destId="{BA8D142B-B817-B64E-A162-AAFCC148B9D4}" srcOrd="0" destOrd="0" presId="urn:microsoft.com/office/officeart/2005/8/layout/vList6"/>
    <dgm:cxn modelId="{C2DDE994-2781-6142-8D3A-BE4961454C67}" type="presOf" srcId="{47B42C55-C11C-0D47-BE5D-2B01AB9350E5}" destId="{74CE5DB6-A01E-5843-9E5A-7CDDF0FD6352}" srcOrd="0" destOrd="0" presId="urn:microsoft.com/office/officeart/2005/8/layout/vList6"/>
    <dgm:cxn modelId="{FE703D97-7097-D441-8FDF-088FB03199C4}" srcId="{189E224E-4803-1645-AE14-4963FCEDA4AE}" destId="{86E4A8BE-53FB-0847-BE4A-431FB6E3C279}" srcOrd="5" destOrd="0" parTransId="{E713FD90-3267-5E45-A7EA-CFE6361A5DC4}" sibTransId="{BACAFC42-B169-2A4B-A6A6-FC4338EAC797}"/>
    <dgm:cxn modelId="{115BDA99-70B5-9C42-931A-1F0CF8167A69}" srcId="{189E224E-4803-1645-AE14-4963FCEDA4AE}" destId="{DBDC63AA-A010-6C40-8CCF-5021B5CFE4FD}" srcOrd="2" destOrd="0" parTransId="{E152ABA7-6CBD-4044-BAC5-0D84BC966706}" sibTransId="{8CC38035-ED54-DA4D-95B1-5EABE4E0D283}"/>
    <dgm:cxn modelId="{01B7999A-F6DB-424B-8C1C-46C4CD074872}" srcId="{189E224E-4803-1645-AE14-4963FCEDA4AE}" destId="{1E7E2576-FB74-A64A-9F4B-99CBD64AD9EF}" srcOrd="1" destOrd="0" parTransId="{C37B4DA8-218C-7149-AED1-D2C6A42D1682}" sibTransId="{A87E77E2-31AF-3F4D-8B5F-037FF0AFBBDF}"/>
    <dgm:cxn modelId="{B44DCF9A-828D-E444-A6DE-4C857D22B1FD}" type="presOf" srcId="{DBDC63AA-A010-6C40-8CCF-5021B5CFE4FD}" destId="{E263155D-7B3E-1047-B984-F6EB5C741023}" srcOrd="0" destOrd="0" presId="urn:microsoft.com/office/officeart/2005/8/layout/vList6"/>
    <dgm:cxn modelId="{599FE0AB-72F7-2F4B-89BB-BF603C5189D6}" srcId="{189E224E-4803-1645-AE14-4963FCEDA4AE}" destId="{F8B123FF-2E9A-A344-BCF7-17FA9B366050}" srcOrd="3" destOrd="0" parTransId="{3828E29D-0A85-1948-8301-7CE6F597AA2D}" sibTransId="{57604638-91FF-9F43-A201-DEF1A9A14936}"/>
    <dgm:cxn modelId="{64A3C9AC-D61D-0541-94CA-337F0FF26FB3}" type="presOf" srcId="{8A5D46E5-29A9-8942-87F3-B496282A718E}" destId="{8F64DB7F-AF49-F641-A521-BB0E896031D0}" srcOrd="0" destOrd="0" presId="urn:microsoft.com/office/officeart/2005/8/layout/vList6"/>
    <dgm:cxn modelId="{F4D4C7C1-C183-1849-AFD8-8104C49B5B6A}" srcId="{C35AC540-DF70-1342-9ED6-D9854582273D}" destId="{CEA57A01-1053-C448-B614-65B676273D0F}" srcOrd="0" destOrd="0" parTransId="{4BC89A52-5B98-5043-B7A8-12FEB1F1375B}" sibTransId="{B96E70EC-3BC1-9C41-B65D-6563C36244AA}"/>
    <dgm:cxn modelId="{1D3DE3D3-FF32-A743-8F92-2E85B3ECC7B1}" srcId="{F8B123FF-2E9A-A344-BCF7-17FA9B366050}" destId="{76927514-1E2B-9940-930E-AAA21A0545C3}" srcOrd="0" destOrd="0" parTransId="{C901E84F-8DED-0243-8FEB-372533AA10E8}" sibTransId="{3E01676B-B599-9543-8D77-6A3117214652}"/>
    <dgm:cxn modelId="{153D89DC-CE32-1445-8FB0-98078E6492D9}" srcId="{DBDC63AA-A010-6C40-8CCF-5021B5CFE4FD}" destId="{3B7C7E2C-8AD6-9443-9B5F-ABA48CCD9AF2}" srcOrd="0" destOrd="0" parTransId="{B3A3EA29-6433-8345-871E-EA4F0467946E}" sibTransId="{059DC827-EAF6-1C41-B3DF-8CBC913AE284}"/>
    <dgm:cxn modelId="{E29ACFDC-4BCF-1D43-BE24-46B0EA79BB0D}" type="presOf" srcId="{3B7C7E2C-8AD6-9443-9B5F-ABA48CCD9AF2}" destId="{ECFCEAF1-5236-9F4B-BD2B-9DD0BF65A966}" srcOrd="0" destOrd="0" presId="urn:microsoft.com/office/officeart/2005/8/layout/vList6"/>
    <dgm:cxn modelId="{72E748E6-4940-2A43-9251-3C6311269AC9}" type="presOf" srcId="{C6FA7CA8-8200-6144-A136-102FBB726105}" destId="{AC43FE12-3C60-3B40-95DC-FA57EA2872FD}" srcOrd="0" destOrd="0" presId="urn:microsoft.com/office/officeart/2005/8/layout/vList6"/>
    <dgm:cxn modelId="{CD096BE6-63BC-2647-8835-E065962501B1}" srcId="{189E224E-4803-1645-AE14-4963FCEDA4AE}" destId="{8A5D46E5-29A9-8942-87F3-B496282A718E}" srcOrd="4" destOrd="0" parTransId="{D1EAF1D7-6E86-0E41-A7AD-B8D2BA22FC10}" sibTransId="{2C4DF147-7DAD-1545-A822-E524A3097A2A}"/>
    <dgm:cxn modelId="{59FAD2E8-6555-B648-955A-C135D7F08D58}" type="presOf" srcId="{189E224E-4803-1645-AE14-4963FCEDA4AE}" destId="{583F0251-7F0D-D94F-8C7B-2EDE245BC9B5}" srcOrd="0" destOrd="0" presId="urn:microsoft.com/office/officeart/2005/8/layout/vList6"/>
    <dgm:cxn modelId="{468926F5-CCC5-074F-BE4B-255983EFC6D4}" type="presOf" srcId="{76927514-1E2B-9940-930E-AAA21A0545C3}" destId="{AE181B38-0C42-5342-AA57-9F30F3F71FC3}" srcOrd="0" destOrd="0" presId="urn:microsoft.com/office/officeart/2005/8/layout/vList6"/>
    <dgm:cxn modelId="{80B78B4E-C582-1F41-A7F0-903954C61890}" type="presParOf" srcId="{583F0251-7F0D-D94F-8C7B-2EDE245BC9B5}" destId="{52D62A40-5842-E244-A8F8-FFED7EF3A3F1}" srcOrd="0" destOrd="0" presId="urn:microsoft.com/office/officeart/2005/8/layout/vList6"/>
    <dgm:cxn modelId="{0209E945-FEAA-4645-8539-599CBBD81CEC}" type="presParOf" srcId="{52D62A40-5842-E244-A8F8-FFED7EF3A3F1}" destId="{22500CFA-2F4E-8B4E-AE31-974EDFD896EB}" srcOrd="0" destOrd="0" presId="urn:microsoft.com/office/officeart/2005/8/layout/vList6"/>
    <dgm:cxn modelId="{F0F29A87-747A-4443-BE39-5142206818F7}" type="presParOf" srcId="{52D62A40-5842-E244-A8F8-FFED7EF3A3F1}" destId="{8155522A-6AC8-EC49-AD10-3FF9A4E4D3DC}" srcOrd="1" destOrd="0" presId="urn:microsoft.com/office/officeart/2005/8/layout/vList6"/>
    <dgm:cxn modelId="{E250AFFC-B2AA-F444-966F-08D65C8E9B35}" type="presParOf" srcId="{583F0251-7F0D-D94F-8C7B-2EDE245BC9B5}" destId="{3F65B975-24AF-E441-BAD5-EFE03DFCE027}" srcOrd="1" destOrd="0" presId="urn:microsoft.com/office/officeart/2005/8/layout/vList6"/>
    <dgm:cxn modelId="{3C4C4ED5-BF95-3740-AA55-EFE456874854}" type="presParOf" srcId="{583F0251-7F0D-D94F-8C7B-2EDE245BC9B5}" destId="{2AB8DAAF-A987-1043-B187-52874EDC8750}" srcOrd="2" destOrd="0" presId="urn:microsoft.com/office/officeart/2005/8/layout/vList6"/>
    <dgm:cxn modelId="{8D5837E1-B98C-204D-BCC5-C140AD57F06D}" type="presParOf" srcId="{2AB8DAAF-A987-1043-B187-52874EDC8750}" destId="{BA8D142B-B817-B64E-A162-AAFCC148B9D4}" srcOrd="0" destOrd="0" presId="urn:microsoft.com/office/officeart/2005/8/layout/vList6"/>
    <dgm:cxn modelId="{6D4EF790-FE5B-3B47-B3F2-17090891B34E}" type="presParOf" srcId="{2AB8DAAF-A987-1043-B187-52874EDC8750}" destId="{74CE5DB6-A01E-5843-9E5A-7CDDF0FD6352}" srcOrd="1" destOrd="0" presId="urn:microsoft.com/office/officeart/2005/8/layout/vList6"/>
    <dgm:cxn modelId="{F1D8BD4C-6584-084F-BBF7-1A9C7E8FAE45}" type="presParOf" srcId="{583F0251-7F0D-D94F-8C7B-2EDE245BC9B5}" destId="{D0355D78-E00A-DF4B-AF34-FA0B5EED3244}" srcOrd="3" destOrd="0" presId="urn:microsoft.com/office/officeart/2005/8/layout/vList6"/>
    <dgm:cxn modelId="{1F9F839E-7568-1443-87FC-FD5EDADEF217}" type="presParOf" srcId="{583F0251-7F0D-D94F-8C7B-2EDE245BC9B5}" destId="{72C18463-DDEF-0641-9623-71CBFDE6FC04}" srcOrd="4" destOrd="0" presId="urn:microsoft.com/office/officeart/2005/8/layout/vList6"/>
    <dgm:cxn modelId="{864D2E3D-5F6C-884D-A6E0-9B0DDD318F2A}" type="presParOf" srcId="{72C18463-DDEF-0641-9623-71CBFDE6FC04}" destId="{E263155D-7B3E-1047-B984-F6EB5C741023}" srcOrd="0" destOrd="0" presId="urn:microsoft.com/office/officeart/2005/8/layout/vList6"/>
    <dgm:cxn modelId="{0D48ED34-3E7A-9D40-BE60-E48BFC0BB365}" type="presParOf" srcId="{72C18463-DDEF-0641-9623-71CBFDE6FC04}" destId="{ECFCEAF1-5236-9F4B-BD2B-9DD0BF65A966}" srcOrd="1" destOrd="0" presId="urn:microsoft.com/office/officeart/2005/8/layout/vList6"/>
    <dgm:cxn modelId="{74B172FE-B28F-994D-BC53-20C687C826BB}" type="presParOf" srcId="{583F0251-7F0D-D94F-8C7B-2EDE245BC9B5}" destId="{58E6F424-F339-FA45-8629-99E0A56C1B91}" srcOrd="5" destOrd="0" presId="urn:microsoft.com/office/officeart/2005/8/layout/vList6"/>
    <dgm:cxn modelId="{B396CEE5-60B5-8441-A616-97D8E6254F00}" type="presParOf" srcId="{583F0251-7F0D-D94F-8C7B-2EDE245BC9B5}" destId="{CE714ADB-2326-FD48-B0DF-CE2764E089F6}" srcOrd="6" destOrd="0" presId="urn:microsoft.com/office/officeart/2005/8/layout/vList6"/>
    <dgm:cxn modelId="{A76D66CE-D54B-894F-9E60-FC3826ECFA44}" type="presParOf" srcId="{CE714ADB-2326-FD48-B0DF-CE2764E089F6}" destId="{55411243-1395-5240-8E4D-C058C718FAD7}" srcOrd="0" destOrd="0" presId="urn:microsoft.com/office/officeart/2005/8/layout/vList6"/>
    <dgm:cxn modelId="{FFF7884D-65EC-C84D-A047-1857057C960F}" type="presParOf" srcId="{CE714ADB-2326-FD48-B0DF-CE2764E089F6}" destId="{AE181B38-0C42-5342-AA57-9F30F3F71FC3}" srcOrd="1" destOrd="0" presId="urn:microsoft.com/office/officeart/2005/8/layout/vList6"/>
    <dgm:cxn modelId="{B1947911-9FA0-4B42-8B26-7F6E38274202}" type="presParOf" srcId="{583F0251-7F0D-D94F-8C7B-2EDE245BC9B5}" destId="{B2B25BC6-87B1-0641-AA36-A1F22ED2FCAE}" srcOrd="7" destOrd="0" presId="urn:microsoft.com/office/officeart/2005/8/layout/vList6"/>
    <dgm:cxn modelId="{E0CF0DAF-B62D-B142-9DBC-02B495E7CE2D}" type="presParOf" srcId="{583F0251-7F0D-D94F-8C7B-2EDE245BC9B5}" destId="{CDF8BB14-2314-CA42-B7DD-E6C046AD60D1}" srcOrd="8" destOrd="0" presId="urn:microsoft.com/office/officeart/2005/8/layout/vList6"/>
    <dgm:cxn modelId="{961CC5AE-43A6-C449-AB8B-1A03B2DADA87}" type="presParOf" srcId="{CDF8BB14-2314-CA42-B7DD-E6C046AD60D1}" destId="{8F64DB7F-AF49-F641-A521-BB0E896031D0}" srcOrd="0" destOrd="0" presId="urn:microsoft.com/office/officeart/2005/8/layout/vList6"/>
    <dgm:cxn modelId="{088F9E4D-FE86-8644-B582-B6D19D57B732}" type="presParOf" srcId="{CDF8BB14-2314-CA42-B7DD-E6C046AD60D1}" destId="{CA104D0B-0ECB-5C4C-B3BE-255CA606D3E0}" srcOrd="1" destOrd="0" presId="urn:microsoft.com/office/officeart/2005/8/layout/vList6"/>
    <dgm:cxn modelId="{49DA32C5-EBE5-094C-9C05-956934F243B1}" type="presParOf" srcId="{583F0251-7F0D-D94F-8C7B-2EDE245BC9B5}" destId="{6BFF4E50-AB77-7447-A1F7-CB5563C4F196}" srcOrd="9" destOrd="0" presId="urn:microsoft.com/office/officeart/2005/8/layout/vList6"/>
    <dgm:cxn modelId="{4E868555-50BA-2C4B-84AC-72C0E3A56989}" type="presParOf" srcId="{583F0251-7F0D-D94F-8C7B-2EDE245BC9B5}" destId="{4A55C5FF-4908-834D-AA4E-1248135EBCFB}" srcOrd="10" destOrd="0" presId="urn:microsoft.com/office/officeart/2005/8/layout/vList6"/>
    <dgm:cxn modelId="{52CA3494-670E-7B4A-9DB0-80757148EC93}" type="presParOf" srcId="{4A55C5FF-4908-834D-AA4E-1248135EBCFB}" destId="{72D01CC1-243E-EC47-98A2-F0C264D28402}" srcOrd="0" destOrd="0" presId="urn:microsoft.com/office/officeart/2005/8/layout/vList6"/>
    <dgm:cxn modelId="{103CAD57-32B5-384B-BDAF-A1FE7C38E38E}" type="presParOf" srcId="{4A55C5FF-4908-834D-AA4E-1248135EBCFB}" destId="{AC43FE12-3C60-3B40-95DC-FA57EA2872FD}" srcOrd="1" destOrd="0" presId="urn:microsoft.com/office/officeart/2005/8/layout/vList6"/>
    <dgm:cxn modelId="{DAC855A0-8CCC-F441-BF04-4887471653CC}" type="presParOf" srcId="{583F0251-7F0D-D94F-8C7B-2EDE245BC9B5}" destId="{BFB12A1D-449F-3E44-A1EE-6E061103DFA0}" srcOrd="11" destOrd="0" presId="urn:microsoft.com/office/officeart/2005/8/layout/vList6"/>
    <dgm:cxn modelId="{14C71A60-AED5-CD45-AD5E-E6A7CE10DAC0}" type="presParOf" srcId="{583F0251-7F0D-D94F-8C7B-2EDE245BC9B5}" destId="{0DA76278-8E4A-E14C-A6E9-E11D4897EB2B}" srcOrd="12" destOrd="0" presId="urn:microsoft.com/office/officeart/2005/8/layout/vList6"/>
    <dgm:cxn modelId="{9110122B-4A46-014E-AA4A-7D5009ADCDED}" type="presParOf" srcId="{0DA76278-8E4A-E14C-A6E9-E11D4897EB2B}" destId="{526CEB2A-B19C-0946-BA8F-70E0BA3C5652}" srcOrd="0" destOrd="0" presId="urn:microsoft.com/office/officeart/2005/8/layout/vList6"/>
    <dgm:cxn modelId="{DFE91197-0789-A24D-BED3-58A83DF9193F}" type="presParOf" srcId="{0DA76278-8E4A-E14C-A6E9-E11D4897EB2B}" destId="{09EF0CCB-0B6C-C246-A283-71FD5D4DD8C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EE3DCD-5F0C-1C48-8202-23D5FF6931BD}">
      <dsp:nvSpPr>
        <dsp:cNvPr id="0" name=""/>
        <dsp:cNvSpPr/>
      </dsp:nvSpPr>
      <dsp:spPr>
        <a:xfrm rot="5400000">
          <a:off x="-150405" y="153700"/>
          <a:ext cx="1002700" cy="70189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2"/>
              </a:solidFill>
            </a:rPr>
            <a:t>Inductive Reasoning</a:t>
          </a:r>
        </a:p>
      </dsp:txBody>
      <dsp:txXfrm rot="-5400000">
        <a:off x="0" y="354240"/>
        <a:ext cx="701890" cy="300810"/>
      </dsp:txXfrm>
    </dsp:sp>
    <dsp:sp modelId="{B93650F1-3350-7D4E-8449-10EFDE6706E8}">
      <dsp:nvSpPr>
        <dsp:cNvPr id="0" name=""/>
        <dsp:cNvSpPr/>
      </dsp:nvSpPr>
      <dsp:spPr>
        <a:xfrm rot="5400000">
          <a:off x="4505627" y="-3800441"/>
          <a:ext cx="651755" cy="82592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bg2"/>
              </a:solidFill>
            </a:rPr>
            <a:t>Premise : Every cat I've seen so far has fur.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bg2"/>
              </a:solidFill>
            </a:rPr>
            <a:t>Conclusion: Therefore, all cats must have fur.</a:t>
          </a:r>
        </a:p>
      </dsp:txBody>
      <dsp:txXfrm rot="-5400000">
        <a:off x="701890" y="35112"/>
        <a:ext cx="8227413" cy="588123"/>
      </dsp:txXfrm>
    </dsp:sp>
    <dsp:sp modelId="{6995B709-FF6B-A246-AF28-FABB5916C687}">
      <dsp:nvSpPr>
        <dsp:cNvPr id="0" name=""/>
        <dsp:cNvSpPr/>
      </dsp:nvSpPr>
      <dsp:spPr>
        <a:xfrm rot="5400000">
          <a:off x="-150405" y="1038290"/>
          <a:ext cx="1002700" cy="701890"/>
        </a:xfrm>
        <a:prstGeom prst="chevron">
          <a:avLst/>
        </a:prstGeom>
        <a:solidFill>
          <a:schemeClr val="accent2">
            <a:hueOff val="-2715314"/>
            <a:satOff val="13480"/>
            <a:lumOff val="-3481"/>
            <a:alphaOff val="0"/>
          </a:schemeClr>
        </a:solidFill>
        <a:ln w="25400" cap="flat" cmpd="sng" algn="ctr">
          <a:solidFill>
            <a:schemeClr val="accent2">
              <a:hueOff val="-2715314"/>
              <a:satOff val="13480"/>
              <a:lumOff val="-34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2"/>
              </a:solidFill>
            </a:rPr>
            <a:t>Abductive Reasoning</a:t>
          </a:r>
        </a:p>
      </dsp:txBody>
      <dsp:txXfrm rot="-5400000">
        <a:off x="0" y="1238830"/>
        <a:ext cx="701890" cy="300810"/>
      </dsp:txXfrm>
    </dsp:sp>
    <dsp:sp modelId="{60B494DD-7578-E64A-AEAB-6AB3D9C12F9E}">
      <dsp:nvSpPr>
        <dsp:cNvPr id="0" name=""/>
        <dsp:cNvSpPr/>
      </dsp:nvSpPr>
      <dsp:spPr>
        <a:xfrm rot="5400000">
          <a:off x="4505627" y="-2915852"/>
          <a:ext cx="651755" cy="82592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715314"/>
              <a:satOff val="13480"/>
              <a:lumOff val="-34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bg2"/>
              </a:solidFill>
            </a:rPr>
            <a:t>Premise : The ground is wet outside.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bg2"/>
              </a:solidFill>
            </a:rPr>
            <a:t>Conclusion: It must have rained. (based on your existing knowledge).</a:t>
          </a:r>
        </a:p>
      </dsp:txBody>
      <dsp:txXfrm rot="-5400000">
        <a:off x="701890" y="919701"/>
        <a:ext cx="8227413" cy="588123"/>
      </dsp:txXfrm>
    </dsp:sp>
    <dsp:sp modelId="{AE546EC1-92E6-C34B-900B-ED5AEC64D836}">
      <dsp:nvSpPr>
        <dsp:cNvPr id="0" name=""/>
        <dsp:cNvSpPr/>
      </dsp:nvSpPr>
      <dsp:spPr>
        <a:xfrm rot="5400000">
          <a:off x="-150405" y="1922879"/>
          <a:ext cx="1002700" cy="701890"/>
        </a:xfrm>
        <a:prstGeom prst="chevron">
          <a:avLst/>
        </a:prstGeom>
        <a:solidFill>
          <a:schemeClr val="accent2">
            <a:hueOff val="-5430629"/>
            <a:satOff val="26961"/>
            <a:lumOff val="-6961"/>
            <a:alphaOff val="0"/>
          </a:schemeClr>
        </a:solidFill>
        <a:ln w="25400" cap="flat" cmpd="sng" algn="ctr">
          <a:solidFill>
            <a:schemeClr val="accent2">
              <a:hueOff val="-5430629"/>
              <a:satOff val="26961"/>
              <a:lumOff val="-6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2"/>
              </a:solidFill>
            </a:rPr>
            <a:t>Probabilistic Reasoning</a:t>
          </a:r>
        </a:p>
      </dsp:txBody>
      <dsp:txXfrm rot="-5400000">
        <a:off x="0" y="2123419"/>
        <a:ext cx="701890" cy="300810"/>
      </dsp:txXfrm>
    </dsp:sp>
    <dsp:sp modelId="{41CD0C34-FCEE-9146-9791-CF543251FCD8}">
      <dsp:nvSpPr>
        <dsp:cNvPr id="0" name=""/>
        <dsp:cNvSpPr/>
      </dsp:nvSpPr>
      <dsp:spPr>
        <a:xfrm rot="5400000">
          <a:off x="4505456" y="-2031091"/>
          <a:ext cx="652097" cy="82592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5430629"/>
              <a:satOff val="26961"/>
              <a:lumOff val="-6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bg2"/>
              </a:solidFill>
            </a:rPr>
            <a:t>Premise : It's cloudy and the weather forecast predicts rain.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bg2"/>
              </a:solidFill>
            </a:rPr>
            <a:t>Conclusion: There's a higher chance of rain today.</a:t>
          </a:r>
        </a:p>
      </dsp:txBody>
      <dsp:txXfrm rot="-5400000">
        <a:off x="701891" y="1804307"/>
        <a:ext cx="8227396" cy="588431"/>
      </dsp:txXfrm>
    </dsp:sp>
    <dsp:sp modelId="{DB4B3C38-57F4-4441-A542-E8819396C21E}">
      <dsp:nvSpPr>
        <dsp:cNvPr id="0" name=""/>
        <dsp:cNvSpPr/>
      </dsp:nvSpPr>
      <dsp:spPr>
        <a:xfrm rot="5400000">
          <a:off x="-150405" y="2807468"/>
          <a:ext cx="1002700" cy="701890"/>
        </a:xfrm>
        <a:prstGeom prst="chevron">
          <a:avLst/>
        </a:prstGeom>
        <a:solidFill>
          <a:schemeClr val="accent2">
            <a:hueOff val="-8145943"/>
            <a:satOff val="40441"/>
            <a:lumOff val="-10442"/>
            <a:alphaOff val="0"/>
          </a:schemeClr>
        </a:solidFill>
        <a:ln w="25400" cap="flat" cmpd="sng" algn="ctr">
          <a:solidFill>
            <a:schemeClr val="accent2">
              <a:hueOff val="-8145943"/>
              <a:satOff val="40441"/>
              <a:lumOff val="-104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2"/>
              </a:solidFill>
            </a:rPr>
            <a:t>Causal Reasoning</a:t>
          </a:r>
        </a:p>
      </dsp:txBody>
      <dsp:txXfrm rot="-5400000">
        <a:off x="0" y="3008008"/>
        <a:ext cx="701890" cy="300810"/>
      </dsp:txXfrm>
    </dsp:sp>
    <dsp:sp modelId="{5D1AF75B-ECFD-8143-932A-70A9064C8CDD}">
      <dsp:nvSpPr>
        <dsp:cNvPr id="0" name=""/>
        <dsp:cNvSpPr/>
      </dsp:nvSpPr>
      <dsp:spPr>
        <a:xfrm rot="5400000">
          <a:off x="4505627" y="-1146673"/>
          <a:ext cx="651755" cy="82592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145943"/>
              <a:satOff val="40441"/>
              <a:lumOff val="-104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bg2"/>
              </a:solidFill>
            </a:rPr>
            <a:t>Premise : Eating unhealthy food regularly is associated with weight gain.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bg2"/>
              </a:solidFill>
            </a:rPr>
            <a:t>Conclusion: If I continue to eat unhealthy food, I might gain weight.</a:t>
          </a:r>
        </a:p>
      </dsp:txBody>
      <dsp:txXfrm rot="-5400000">
        <a:off x="701890" y="2688880"/>
        <a:ext cx="8227413" cy="588123"/>
      </dsp:txXfrm>
    </dsp:sp>
    <dsp:sp modelId="{83828E5A-B234-0D4C-9353-C03013AD1267}">
      <dsp:nvSpPr>
        <dsp:cNvPr id="0" name=""/>
        <dsp:cNvSpPr/>
      </dsp:nvSpPr>
      <dsp:spPr>
        <a:xfrm rot="5400000">
          <a:off x="-150405" y="3692058"/>
          <a:ext cx="1002700" cy="701890"/>
        </a:xfrm>
        <a:prstGeom prst="chevron">
          <a:avLst/>
        </a:prstGeom>
        <a:solidFill>
          <a:schemeClr val="accent2">
            <a:hueOff val="-10861258"/>
            <a:satOff val="53922"/>
            <a:lumOff val="-13922"/>
            <a:alphaOff val="0"/>
          </a:schemeClr>
        </a:solidFill>
        <a:ln w="25400" cap="flat" cmpd="sng" algn="ctr">
          <a:solidFill>
            <a:schemeClr val="accent2">
              <a:hueOff val="-10861258"/>
              <a:satOff val="53922"/>
              <a:lumOff val="-1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2"/>
              </a:solidFill>
            </a:rPr>
            <a:t>Case-Based Reasoning</a:t>
          </a:r>
        </a:p>
      </dsp:txBody>
      <dsp:txXfrm rot="-5400000">
        <a:off x="0" y="3892598"/>
        <a:ext cx="701890" cy="300810"/>
      </dsp:txXfrm>
    </dsp:sp>
    <dsp:sp modelId="{F7DA1932-304D-674E-B14D-F4B914E4C7E5}">
      <dsp:nvSpPr>
        <dsp:cNvPr id="0" name=""/>
        <dsp:cNvSpPr/>
      </dsp:nvSpPr>
      <dsp:spPr>
        <a:xfrm rot="5400000">
          <a:off x="4505627" y="-262084"/>
          <a:ext cx="651755" cy="825922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0861258"/>
              <a:satOff val="53922"/>
              <a:lumOff val="-1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bg2"/>
              </a:solidFill>
            </a:rPr>
            <a:t>Premise : Last time I had a headache, drinking water helped relieve it.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bg2"/>
              </a:solidFill>
            </a:rPr>
            <a:t> Conclusion: If I have a headache again, I should try drinking water.</a:t>
          </a:r>
        </a:p>
      </dsp:txBody>
      <dsp:txXfrm rot="-5400000">
        <a:off x="701890" y="3573469"/>
        <a:ext cx="8227413" cy="5881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5522A-6AC8-EC49-AD10-3FF9A4E4D3DC}">
      <dsp:nvSpPr>
        <dsp:cNvPr id="0" name=""/>
        <dsp:cNvSpPr/>
      </dsp:nvSpPr>
      <dsp:spPr>
        <a:xfrm>
          <a:off x="3613064" y="3922"/>
          <a:ext cx="5419596" cy="58624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bg2"/>
              </a:solidFill>
            </a:rPr>
            <a:t>Given a patient's symptoms and medical history, an expert system uses symbolic reasoning and knowledge representation to diagnose a complex medical condition, considering various factors, possible causes, and treatment options.</a:t>
          </a:r>
        </a:p>
      </dsp:txBody>
      <dsp:txXfrm>
        <a:off x="3613064" y="77202"/>
        <a:ext cx="5199755" cy="439682"/>
      </dsp:txXfrm>
    </dsp:sp>
    <dsp:sp modelId="{22500CFA-2F4E-8B4E-AE31-974EDFD896EB}">
      <dsp:nvSpPr>
        <dsp:cNvPr id="0" name=""/>
        <dsp:cNvSpPr/>
      </dsp:nvSpPr>
      <dsp:spPr>
        <a:xfrm>
          <a:off x="0" y="0"/>
          <a:ext cx="3613064" cy="58624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Medical Diagnosis (Expert System)</a:t>
          </a:r>
        </a:p>
      </dsp:txBody>
      <dsp:txXfrm>
        <a:off x="28618" y="28618"/>
        <a:ext cx="3555828" cy="529006"/>
      </dsp:txXfrm>
    </dsp:sp>
    <dsp:sp modelId="{74CE5DB6-A01E-5843-9E5A-7CDDF0FD6352}">
      <dsp:nvSpPr>
        <dsp:cNvPr id="0" name=""/>
        <dsp:cNvSpPr/>
      </dsp:nvSpPr>
      <dsp:spPr>
        <a:xfrm>
          <a:off x="3613064" y="648789"/>
          <a:ext cx="5419596" cy="58624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999856"/>
            <a:satOff val="6202"/>
            <a:lumOff val="12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1999856"/>
              <a:satOff val="6202"/>
              <a:lumOff val="1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bg2"/>
              </a:solidFill>
            </a:rPr>
            <a:t>An AI-powered chatbot interprets and responds to user queries using natural language processing and semantic reasoning</a:t>
          </a:r>
        </a:p>
      </dsp:txBody>
      <dsp:txXfrm>
        <a:off x="3613064" y="722069"/>
        <a:ext cx="5199755" cy="439682"/>
      </dsp:txXfrm>
    </dsp:sp>
    <dsp:sp modelId="{BA8D142B-B817-B64E-A162-AAFCC148B9D4}">
      <dsp:nvSpPr>
        <dsp:cNvPr id="0" name=""/>
        <dsp:cNvSpPr/>
      </dsp:nvSpPr>
      <dsp:spPr>
        <a:xfrm>
          <a:off x="0" y="648789"/>
          <a:ext cx="3613064" cy="586242"/>
        </a:xfrm>
        <a:prstGeom prst="roundRect">
          <a:avLst/>
        </a:prstGeom>
        <a:solidFill>
          <a:schemeClr val="accent2">
            <a:hueOff val="-1810210"/>
            <a:satOff val="8987"/>
            <a:lumOff val="-23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Natural Language Understanding</a:t>
          </a:r>
        </a:p>
      </dsp:txBody>
      <dsp:txXfrm>
        <a:off x="28618" y="677407"/>
        <a:ext cx="3555828" cy="529006"/>
      </dsp:txXfrm>
    </dsp:sp>
    <dsp:sp modelId="{ECFCEAF1-5236-9F4B-BD2B-9DD0BF65A966}">
      <dsp:nvSpPr>
        <dsp:cNvPr id="0" name=""/>
        <dsp:cNvSpPr/>
      </dsp:nvSpPr>
      <dsp:spPr>
        <a:xfrm>
          <a:off x="3613064" y="1293655"/>
          <a:ext cx="5419596" cy="58624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3999712"/>
            <a:satOff val="12404"/>
            <a:lumOff val="245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3999712"/>
              <a:satOff val="12404"/>
              <a:lumOff val="2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bg2"/>
              </a:solidFill>
            </a:rPr>
            <a:t>An autonomous vehicle employs probabilistic reasoning, sensor data fusion, and decision trees to navigate complex traffic scenarios, make real-time decisions, and ensure passenger safety.</a:t>
          </a:r>
        </a:p>
      </dsp:txBody>
      <dsp:txXfrm>
        <a:off x="3613064" y="1366935"/>
        <a:ext cx="5199755" cy="439682"/>
      </dsp:txXfrm>
    </dsp:sp>
    <dsp:sp modelId="{E263155D-7B3E-1047-B984-F6EB5C741023}">
      <dsp:nvSpPr>
        <dsp:cNvPr id="0" name=""/>
        <dsp:cNvSpPr/>
      </dsp:nvSpPr>
      <dsp:spPr>
        <a:xfrm>
          <a:off x="0" y="1293655"/>
          <a:ext cx="3613064" cy="586242"/>
        </a:xfrm>
        <a:prstGeom prst="roundRect">
          <a:avLst/>
        </a:prstGeom>
        <a:solidFill>
          <a:schemeClr val="accent2">
            <a:hueOff val="-3620419"/>
            <a:satOff val="17974"/>
            <a:lumOff val="-46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Autonomous Vehicles Decision-Making</a:t>
          </a:r>
        </a:p>
      </dsp:txBody>
      <dsp:txXfrm>
        <a:off x="28618" y="1322273"/>
        <a:ext cx="3555828" cy="529006"/>
      </dsp:txXfrm>
    </dsp:sp>
    <dsp:sp modelId="{AE181B38-0C42-5342-AA57-9F30F3F71FC3}">
      <dsp:nvSpPr>
        <dsp:cNvPr id="0" name=""/>
        <dsp:cNvSpPr/>
      </dsp:nvSpPr>
      <dsp:spPr>
        <a:xfrm>
          <a:off x="3613064" y="1938522"/>
          <a:ext cx="5419596" cy="58624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5999568"/>
            <a:satOff val="18606"/>
            <a:lumOff val="368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5999568"/>
              <a:satOff val="18606"/>
              <a:lumOff val="3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bg2"/>
              </a:solidFill>
            </a:rPr>
            <a:t>AI algorithms employ a combination of search-based reasoning, positional evaluation, and pattern recognition to make optimal moves in complex games like chess or Go.</a:t>
          </a:r>
        </a:p>
      </dsp:txBody>
      <dsp:txXfrm>
        <a:off x="3613064" y="2011802"/>
        <a:ext cx="5199755" cy="439682"/>
      </dsp:txXfrm>
    </dsp:sp>
    <dsp:sp modelId="{55411243-1395-5240-8E4D-C058C718FAD7}">
      <dsp:nvSpPr>
        <dsp:cNvPr id="0" name=""/>
        <dsp:cNvSpPr/>
      </dsp:nvSpPr>
      <dsp:spPr>
        <a:xfrm>
          <a:off x="0" y="1938522"/>
          <a:ext cx="3613064" cy="586242"/>
        </a:xfrm>
        <a:prstGeom prst="roundRect">
          <a:avLst/>
        </a:prstGeom>
        <a:solidFill>
          <a:schemeClr val="accent2">
            <a:hueOff val="-5430629"/>
            <a:satOff val="26961"/>
            <a:lumOff val="-6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Game Playing Strategies (Chess or Go)</a:t>
          </a:r>
          <a:endParaRPr lang="en-US" sz="1700" kern="1200" dirty="0"/>
        </a:p>
      </dsp:txBody>
      <dsp:txXfrm>
        <a:off x="28618" y="1967140"/>
        <a:ext cx="3555828" cy="529006"/>
      </dsp:txXfrm>
    </dsp:sp>
    <dsp:sp modelId="{CA104D0B-0ECB-5C4C-B3BE-255CA606D3E0}">
      <dsp:nvSpPr>
        <dsp:cNvPr id="0" name=""/>
        <dsp:cNvSpPr/>
      </dsp:nvSpPr>
      <dsp:spPr>
        <a:xfrm>
          <a:off x="3613064" y="2583388"/>
          <a:ext cx="5419596" cy="58624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7999425"/>
            <a:satOff val="24807"/>
            <a:lumOff val="491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7999425"/>
              <a:satOff val="24807"/>
              <a:lumOff val="4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bg2"/>
              </a:solidFill>
            </a:rPr>
            <a:t>Using machine learning and statistical reasoning, AI analyzes large datasets of patient information to predict disease outbreaks, identify potential epidemics, and guide public health interventions.</a:t>
          </a:r>
        </a:p>
      </dsp:txBody>
      <dsp:txXfrm>
        <a:off x="3613064" y="2656668"/>
        <a:ext cx="5199755" cy="439682"/>
      </dsp:txXfrm>
    </dsp:sp>
    <dsp:sp modelId="{8F64DB7F-AF49-F641-A521-BB0E896031D0}">
      <dsp:nvSpPr>
        <dsp:cNvPr id="0" name=""/>
        <dsp:cNvSpPr/>
      </dsp:nvSpPr>
      <dsp:spPr>
        <a:xfrm>
          <a:off x="0" y="2583388"/>
          <a:ext cx="3613064" cy="586242"/>
        </a:xfrm>
        <a:prstGeom prst="roundRect">
          <a:avLst/>
        </a:prstGeom>
        <a:solidFill>
          <a:schemeClr val="accent2">
            <a:hueOff val="-7240839"/>
            <a:satOff val="35948"/>
            <a:lumOff val="-92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Predictive Analytics </a:t>
          </a:r>
        </a:p>
      </dsp:txBody>
      <dsp:txXfrm>
        <a:off x="28618" y="2612006"/>
        <a:ext cx="3555828" cy="529006"/>
      </dsp:txXfrm>
    </dsp:sp>
    <dsp:sp modelId="{AC43FE12-3C60-3B40-95DC-FA57EA2872FD}">
      <dsp:nvSpPr>
        <dsp:cNvPr id="0" name=""/>
        <dsp:cNvSpPr/>
      </dsp:nvSpPr>
      <dsp:spPr>
        <a:xfrm>
          <a:off x="3613064" y="3228255"/>
          <a:ext cx="5419596" cy="58624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9999281"/>
            <a:satOff val="31009"/>
            <a:lumOff val="61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9999281"/>
              <a:satOff val="31009"/>
              <a:lumOff val="6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bg2"/>
              </a:solidFill>
            </a:rPr>
            <a:t>AI-driven molecular simulations and quantum chemistry models assist researchers in complex reasoning tasks, predicting molecular interactions and aiding in the design of new drugs or materials.</a:t>
          </a:r>
        </a:p>
      </dsp:txBody>
      <dsp:txXfrm>
        <a:off x="3613064" y="3301535"/>
        <a:ext cx="5199755" cy="439682"/>
      </dsp:txXfrm>
    </dsp:sp>
    <dsp:sp modelId="{72D01CC1-243E-EC47-98A2-F0C264D28402}">
      <dsp:nvSpPr>
        <dsp:cNvPr id="0" name=""/>
        <dsp:cNvSpPr/>
      </dsp:nvSpPr>
      <dsp:spPr>
        <a:xfrm>
          <a:off x="0" y="3228255"/>
          <a:ext cx="3613064" cy="586242"/>
        </a:xfrm>
        <a:prstGeom prst="roundRect">
          <a:avLst/>
        </a:prstGeom>
        <a:solidFill>
          <a:schemeClr val="accent2">
            <a:hueOff val="-9051048"/>
            <a:satOff val="44935"/>
            <a:lumOff val="-116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Scientific Discovery (Drug Design)</a:t>
          </a:r>
        </a:p>
      </dsp:txBody>
      <dsp:txXfrm>
        <a:off x="28618" y="3256873"/>
        <a:ext cx="3555828" cy="529006"/>
      </dsp:txXfrm>
    </dsp:sp>
    <dsp:sp modelId="{09EF0CCB-0B6C-C246-A283-71FD5D4DD8C6}">
      <dsp:nvSpPr>
        <dsp:cNvPr id="0" name=""/>
        <dsp:cNvSpPr/>
      </dsp:nvSpPr>
      <dsp:spPr>
        <a:xfrm>
          <a:off x="3613064" y="3873121"/>
          <a:ext cx="5419596" cy="58624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-11999137"/>
            <a:satOff val="37211"/>
            <a:lumOff val="73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-11999137"/>
              <a:satOff val="37211"/>
              <a:lumOff val="7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chemeClr val="bg2"/>
              </a:solidFill>
            </a:rPr>
            <a:t>AI systems analyze patterns in large-scale financial data to detect anomalies and potential fraudulent activities, using advanced statistical modeling and anomaly detection algorithms.</a:t>
          </a:r>
        </a:p>
      </dsp:txBody>
      <dsp:txXfrm>
        <a:off x="3613064" y="3946401"/>
        <a:ext cx="5199755" cy="439682"/>
      </dsp:txXfrm>
    </dsp:sp>
    <dsp:sp modelId="{526CEB2A-B19C-0946-BA8F-70E0BA3C5652}">
      <dsp:nvSpPr>
        <dsp:cNvPr id="0" name=""/>
        <dsp:cNvSpPr/>
      </dsp:nvSpPr>
      <dsp:spPr>
        <a:xfrm>
          <a:off x="0" y="3873121"/>
          <a:ext cx="3613064" cy="586242"/>
        </a:xfrm>
        <a:prstGeom prst="roundRect">
          <a:avLst/>
        </a:prstGeom>
        <a:solidFill>
          <a:schemeClr val="accent2">
            <a:hueOff val="-10861258"/>
            <a:satOff val="53922"/>
            <a:lumOff val="-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Fraud Detection in Financial Transactions</a:t>
          </a:r>
        </a:p>
      </dsp:txBody>
      <dsp:txXfrm>
        <a:off x="28618" y="3901739"/>
        <a:ext cx="3555828" cy="529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59dde998d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59dde998d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a84c6b74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a84c6b74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a84c6b74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a84c6b74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643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a84c6b7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3a84c6b7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17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a84c6b74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a84c6b74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218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a84c6b74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a84c6b74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421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rasanna-venkatesh-jayaprakash/" TargetMode="External"/><Relationship Id="rId2" Type="http://schemas.openxmlformats.org/officeDocument/2006/relationships/hyperlink" Target="mailto:prasannavj@gmail.co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1.png"/><Relationship Id="rId4" Type="http://schemas.openxmlformats.org/officeDocument/2006/relationships/hyperlink" Target="https://github.com/prasannavj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70300"/>
            <a:ext cx="9144000" cy="5143500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74975" tIns="74975" rIns="74975" bIns="749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182900" y="2244650"/>
            <a:ext cx="6672900" cy="545368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74975" tIns="74975" rIns="74975" bIns="7497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Machine </a:t>
            </a:r>
            <a:r>
              <a:rPr lang="en" sz="3200" dirty="0">
                <a:solidFill>
                  <a:schemeClr val="accent3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Reasoning </a:t>
            </a:r>
            <a:r>
              <a:rPr lang="en" sz="32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using LLM</a:t>
            </a:r>
            <a:endParaRPr sz="3200" dirty="0"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75" y="325575"/>
            <a:ext cx="975889" cy="26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3"/>
          <p:cNvGrpSpPr/>
          <p:nvPr/>
        </p:nvGrpSpPr>
        <p:grpSpPr>
          <a:xfrm>
            <a:off x="0" y="325582"/>
            <a:ext cx="3548107" cy="1082751"/>
            <a:chOff x="-317976" y="45153"/>
            <a:chExt cx="3930550" cy="1341200"/>
          </a:xfrm>
        </p:grpSpPr>
        <p:pic>
          <p:nvPicPr>
            <p:cNvPr id="90" name="Google Shape;9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17976" y="45153"/>
              <a:ext cx="3930550" cy="134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3"/>
            <p:cNvSpPr txBox="1"/>
            <p:nvPr/>
          </p:nvSpPr>
          <p:spPr>
            <a:xfrm>
              <a:off x="1006107" y="277300"/>
              <a:ext cx="1794300" cy="8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EE2C3C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Free</a:t>
              </a:r>
              <a:endParaRPr sz="1700" b="1">
                <a:solidFill>
                  <a:srgbClr val="EE2C3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>
                  <a:solidFill>
                    <a:srgbClr val="EE2C3C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Masterclass</a:t>
              </a:r>
              <a:endParaRPr sz="1700" b="1">
                <a:solidFill>
                  <a:srgbClr val="EE2C3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92" name="Google Shape;9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9208">
            <a:off x="5526213" y="892214"/>
            <a:ext cx="3913171" cy="37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B0DF5441-E5F7-23C0-4D37-1CEC02789C85}"/>
              </a:ext>
            </a:extLst>
          </p:cNvPr>
          <p:cNvSpPr txBox="1"/>
          <p:nvPr/>
        </p:nvSpPr>
        <p:spPr>
          <a:xfrm>
            <a:off x="182900" y="3903320"/>
            <a:ext cx="6672900" cy="37301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74975" tIns="74975" rIns="74975" bIns="7497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18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y. Prasanna Venkatesh .J</a:t>
            </a:r>
            <a:endParaRPr sz="1800" dirty="0"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2465-A85D-D03F-1A58-2A3ADBC3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2788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OM" dirty="0"/>
              <a:t>Machine Reasoning using LLM Approaches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D22B4-A76A-1D7F-C5C8-0C31728BC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571"/>
            <a:ext cx="3746500" cy="32893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F35AE7-A1E8-2D2A-5F10-DA87A550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450" y="1170037"/>
            <a:ext cx="5327374" cy="11049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8A64D0-F67C-3833-346D-BD763FACC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083" y="2431929"/>
            <a:ext cx="5724940" cy="2374900"/>
          </a:xfrm>
          <a:prstGeom prst="rect">
            <a:avLst/>
          </a:prstGeom>
        </p:spPr>
      </p:pic>
      <p:pic>
        <p:nvPicPr>
          <p:cNvPr id="8" name="Google Shape;103;p15">
            <a:extLst>
              <a:ext uri="{FF2B5EF4-FFF2-40B4-BE49-F238E27FC236}">
                <a16:creationId xmlns:a16="http://schemas.microsoft.com/office/drawing/2014/main" id="{9C097899-0E0B-364F-FE7D-ADD31E2B20C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693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2465-A85D-D03F-1A58-2A3ADBC3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2788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OM" dirty="0"/>
              <a:t>Machine Reasoning using LLM Approaches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42E99-88DE-1CBF-348C-6CB62186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7302500" cy="3454400"/>
          </a:xfrm>
          <a:prstGeom prst="rect">
            <a:avLst/>
          </a:prstGeom>
        </p:spPr>
      </p:pic>
      <p:pic>
        <p:nvPicPr>
          <p:cNvPr id="3" name="Google Shape;103;p15">
            <a:extLst>
              <a:ext uri="{FF2B5EF4-FFF2-40B4-BE49-F238E27FC236}">
                <a16:creationId xmlns:a16="http://schemas.microsoft.com/office/drawing/2014/main" id="{C9AF3E0A-4DF1-EFB3-5D85-AF2590D00C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75" y="165224"/>
            <a:ext cx="847717" cy="2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B473B-D618-1FF8-E08B-E7CF279902DB}"/>
              </a:ext>
            </a:extLst>
          </p:cNvPr>
          <p:cNvSpPr txBox="1"/>
          <p:nvPr/>
        </p:nvSpPr>
        <p:spPr>
          <a:xfrm>
            <a:off x="6186115" y="1689100"/>
            <a:ext cx="2743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b="1" u="sng" dirty="0"/>
              <a:t> Steps followed on ReAct:</a:t>
            </a:r>
          </a:p>
          <a:p>
            <a:endParaRPr lang="en-OM" b="1" u="sng" dirty="0"/>
          </a:p>
          <a:p>
            <a:endParaRPr lang="en-OM" b="1" u="sng" dirty="0"/>
          </a:p>
          <a:p>
            <a:pPr marL="285750" indent="-285750">
              <a:buFontTx/>
              <a:buChar char="-"/>
            </a:pPr>
            <a:r>
              <a:rPr lang="en-OM" b="1" dirty="0"/>
              <a:t>Thought</a:t>
            </a:r>
          </a:p>
          <a:p>
            <a:pPr marL="285750" indent="-285750">
              <a:buFontTx/>
              <a:buChar char="-"/>
            </a:pPr>
            <a:r>
              <a:rPr lang="en-OM" b="1" dirty="0"/>
              <a:t>Action</a:t>
            </a:r>
          </a:p>
          <a:p>
            <a:pPr marL="285750" indent="-285750">
              <a:buFontTx/>
              <a:buChar char="-"/>
            </a:pPr>
            <a:r>
              <a:rPr lang="en-OM" b="1" dirty="0"/>
              <a:t>Observation</a:t>
            </a:r>
          </a:p>
          <a:p>
            <a:pPr marL="285750" indent="-285750">
              <a:buFontTx/>
              <a:buChar char="-"/>
            </a:pPr>
            <a:r>
              <a:rPr lang="en-OM" b="1" dirty="0"/>
              <a:t>ThoughtAction</a:t>
            </a:r>
          </a:p>
          <a:p>
            <a:pPr marL="285750" indent="-285750">
              <a:buFontTx/>
              <a:buChar char="-"/>
            </a:pPr>
            <a:r>
              <a:rPr lang="en-OM" b="1" dirty="0"/>
              <a:t>Observation</a:t>
            </a:r>
          </a:p>
          <a:p>
            <a:pPr marL="285750" indent="-285750">
              <a:buFontTx/>
              <a:buChar char="-"/>
            </a:pPr>
            <a:r>
              <a:rPr lang="en-OM" b="1" dirty="0"/>
              <a:t>(Repeat …N time)</a:t>
            </a:r>
          </a:p>
          <a:p>
            <a:pPr marL="285750" indent="-285750">
              <a:buFontTx/>
              <a:buChar char="-"/>
            </a:pPr>
            <a:r>
              <a:rPr lang="en-OM" b="1" dirty="0"/>
              <a:t>Finish</a:t>
            </a:r>
          </a:p>
        </p:txBody>
      </p:sp>
    </p:spTree>
    <p:extLst>
      <p:ext uri="{BB962C8B-B14F-4D97-AF65-F5344CB8AC3E}">
        <p14:creationId xmlns:p14="http://schemas.microsoft.com/office/powerpoint/2010/main" val="363243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2465-A85D-D03F-1A58-2A3ADBC3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2788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OM" dirty="0"/>
              <a:t>Machine Reasoning using LLM Approaches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D599737-EB4D-0AC0-9A81-415D553CF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06"/>
          <a:stretch/>
        </p:blipFill>
        <p:spPr>
          <a:xfrm>
            <a:off x="195359" y="1359287"/>
            <a:ext cx="7035800" cy="3784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77F5CC-6BDE-2EE0-188C-BBA9D99AA063}"/>
              </a:ext>
            </a:extLst>
          </p:cNvPr>
          <p:cNvSpPr txBox="1"/>
          <p:nvPr/>
        </p:nvSpPr>
        <p:spPr>
          <a:xfrm>
            <a:off x="7231159" y="2305878"/>
            <a:ext cx="16106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sz="2400" b="1" dirty="0"/>
              <a:t>ReAct</a:t>
            </a:r>
          </a:p>
          <a:p>
            <a:endParaRPr lang="en-OM" sz="2400" b="1" dirty="0"/>
          </a:p>
          <a:p>
            <a:r>
              <a:rPr lang="en-OM" sz="1600" b="1" dirty="0"/>
              <a:t>Re- Reasoning</a:t>
            </a:r>
          </a:p>
          <a:p>
            <a:r>
              <a:rPr lang="en-OM" sz="1600" b="1" dirty="0"/>
              <a:t>Act -  Action</a:t>
            </a:r>
          </a:p>
        </p:txBody>
      </p:sp>
      <p:pic>
        <p:nvPicPr>
          <p:cNvPr id="6" name="Google Shape;103;p15">
            <a:extLst>
              <a:ext uri="{FF2B5EF4-FFF2-40B4-BE49-F238E27FC236}">
                <a16:creationId xmlns:a16="http://schemas.microsoft.com/office/drawing/2014/main" id="{12F3408C-6812-2508-4950-FC7A2C6F45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04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2465-A85D-D03F-1A58-2A3ADBC3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2788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OM" dirty="0"/>
              <a:t>Machine Reasoning using LLM Approaches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42E99-88DE-1CBF-348C-6CB62186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1689100"/>
            <a:ext cx="7302500" cy="3454400"/>
          </a:xfrm>
          <a:prstGeom prst="rect">
            <a:avLst/>
          </a:prstGeom>
        </p:spPr>
      </p:pic>
      <p:pic>
        <p:nvPicPr>
          <p:cNvPr id="3" name="Google Shape;103;p15">
            <a:extLst>
              <a:ext uri="{FF2B5EF4-FFF2-40B4-BE49-F238E27FC236}">
                <a16:creationId xmlns:a16="http://schemas.microsoft.com/office/drawing/2014/main" id="{B652AF4E-C55B-5915-3D59-826BBC26DC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75" y="165224"/>
            <a:ext cx="847717" cy="2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775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648775" y="20868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64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74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8F8D97D-5489-6D16-02D8-8089879B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08" y="1411651"/>
            <a:ext cx="4832033" cy="348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74EDAB-176C-A3BD-A82C-0DE858D25888}"/>
              </a:ext>
            </a:extLst>
          </p:cNvPr>
          <p:cNvSpPr txBox="1"/>
          <p:nvPr/>
        </p:nvSpPr>
        <p:spPr>
          <a:xfrm>
            <a:off x="726142" y="595398"/>
            <a:ext cx="7480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OM" dirty="0"/>
              <a:t>Basics Refresher  -  NLP (Natural Language Processing) -  OpenAI Model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FB7A26-F4D2-6569-BF44-BE350BB793F1}"/>
              </a:ext>
            </a:extLst>
          </p:cNvPr>
          <p:cNvSpPr txBox="1">
            <a:spLocks/>
          </p:cNvSpPr>
          <p:nvPr/>
        </p:nvSpPr>
        <p:spPr>
          <a:xfrm>
            <a:off x="598708" y="30051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OM" dirty="0"/>
              <a:t>Live Demo Setup</a:t>
            </a:r>
          </a:p>
        </p:txBody>
      </p:sp>
    </p:spTree>
    <p:extLst>
      <p:ext uri="{BB962C8B-B14F-4D97-AF65-F5344CB8AC3E}">
        <p14:creationId xmlns:p14="http://schemas.microsoft.com/office/powerpoint/2010/main" val="2555066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344A3-E0B0-A7A0-24CA-7ADB2FF6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OM" dirty="0"/>
              <a:t>LangChain</a:t>
            </a:r>
          </a:p>
        </p:txBody>
      </p:sp>
      <p:pic>
        <p:nvPicPr>
          <p:cNvPr id="7" name="Picture 6" descr="A picture containing diagram, screenshot, map, line&#10;&#10;Description automatically generated">
            <a:extLst>
              <a:ext uri="{FF2B5EF4-FFF2-40B4-BE49-F238E27FC236}">
                <a16:creationId xmlns:a16="http://schemas.microsoft.com/office/drawing/2014/main" id="{D5988140-FB42-06AD-C8E8-8995D835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014" y="814507"/>
            <a:ext cx="5395166" cy="3988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FB3CCD-229A-383E-F0A9-60C616849121}"/>
              </a:ext>
            </a:extLst>
          </p:cNvPr>
          <p:cNvSpPr txBox="1"/>
          <p:nvPr/>
        </p:nvSpPr>
        <p:spPr>
          <a:xfrm>
            <a:off x="726142" y="595398"/>
            <a:ext cx="7480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OM" dirty="0"/>
              <a:t>Basics Refresher  -  LLM framework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23971C-1E08-B27B-32E4-D227774F0FE4}"/>
              </a:ext>
            </a:extLst>
          </p:cNvPr>
          <p:cNvSpPr txBox="1">
            <a:spLocks/>
          </p:cNvSpPr>
          <p:nvPr/>
        </p:nvSpPr>
        <p:spPr>
          <a:xfrm>
            <a:off x="622145" y="186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OM" dirty="0"/>
              <a:t>Live Demo Setup</a:t>
            </a:r>
          </a:p>
        </p:txBody>
      </p:sp>
      <p:pic>
        <p:nvPicPr>
          <p:cNvPr id="6" name="Google Shape;103;p15">
            <a:extLst>
              <a:ext uri="{FF2B5EF4-FFF2-40B4-BE49-F238E27FC236}">
                <a16:creationId xmlns:a16="http://schemas.microsoft.com/office/drawing/2014/main" id="{F5C6A52A-564B-742E-FC9A-20CE8DB2A4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2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1180F-52EE-3C69-BF52-A3E8BEE3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OM" dirty="0"/>
              <a:t>Google </a:t>
            </a:r>
            <a:r>
              <a:rPr lang="en-OM" dirty="0">
                <a:latin typeface="Calibri" panose="020F0502020204030204" pitchFamily="34" charset="0"/>
                <a:cs typeface="Calibri" panose="020F0502020204030204" pitchFamily="34" charset="0"/>
              </a:rPr>
              <a:t>CoLab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A09046-401E-F771-3155-2755B9EED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35" y="1933745"/>
            <a:ext cx="7772400" cy="2711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39EE1-E13B-EAFF-8A81-9E90F0A973FB}"/>
              </a:ext>
            </a:extLst>
          </p:cNvPr>
          <p:cNvSpPr txBox="1"/>
          <p:nvPr/>
        </p:nvSpPr>
        <p:spPr>
          <a:xfrm>
            <a:off x="726142" y="595398"/>
            <a:ext cx="7480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OM" dirty="0"/>
              <a:t>Basics Refresher  -  LLM framework Development Environment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B0E6C7C-F3CE-9E08-8664-ADD468B870F7}"/>
              </a:ext>
            </a:extLst>
          </p:cNvPr>
          <p:cNvSpPr txBox="1">
            <a:spLocks/>
          </p:cNvSpPr>
          <p:nvPr/>
        </p:nvSpPr>
        <p:spPr>
          <a:xfrm>
            <a:off x="622145" y="18675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OM" dirty="0"/>
              <a:t>Live Demo Setup</a:t>
            </a:r>
          </a:p>
        </p:txBody>
      </p:sp>
      <p:pic>
        <p:nvPicPr>
          <p:cNvPr id="6" name="Google Shape;103;p15">
            <a:extLst>
              <a:ext uri="{FF2B5EF4-FFF2-40B4-BE49-F238E27FC236}">
                <a16:creationId xmlns:a16="http://schemas.microsoft.com/office/drawing/2014/main" id="{131BF29F-0EE8-7F59-A3D9-78F1064BD3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75" y="181126"/>
            <a:ext cx="847717" cy="2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438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plementing a sales &amp; support agent with LangChain | by Tomaz Bratanic |  Towards Data Science">
            <a:extLst>
              <a:ext uri="{FF2B5EF4-FFF2-40B4-BE49-F238E27FC236}">
                <a16:creationId xmlns:a16="http://schemas.microsoft.com/office/drawing/2014/main" id="{492D3026-2D0A-3548-954D-010825ACC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70" y="1757238"/>
            <a:ext cx="4452730" cy="326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troducing LangChain Agents. An implementation with Azure OpenAI and… | by  Valentina Alto | Microsoft Azure | Medium">
            <a:extLst>
              <a:ext uri="{FF2B5EF4-FFF2-40B4-BE49-F238E27FC236}">
                <a16:creationId xmlns:a16="http://schemas.microsoft.com/office/drawing/2014/main" id="{D4DBD4E1-C8E4-21F9-716C-21309A05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7238"/>
            <a:ext cx="4572000" cy="25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03;p15">
            <a:extLst>
              <a:ext uri="{FF2B5EF4-FFF2-40B4-BE49-F238E27FC236}">
                <a16:creationId xmlns:a16="http://schemas.microsoft.com/office/drawing/2014/main" id="{D00237E2-72D6-46AC-33B1-1A8A3784C69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662209D-A9E1-E895-0BCE-55BE0D8D01BB}"/>
              </a:ext>
            </a:extLst>
          </p:cNvPr>
          <p:cNvCxnSpPr/>
          <p:nvPr/>
        </p:nvCxnSpPr>
        <p:spPr>
          <a:xfrm>
            <a:off x="4691270" y="1272209"/>
            <a:ext cx="0" cy="375235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0C399DC-2181-849A-69AC-E23B9D1E6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2788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OM" dirty="0"/>
              <a:t>LangChain – Agent -  Live Code Demo</a:t>
            </a:r>
          </a:p>
        </p:txBody>
      </p:sp>
    </p:spTree>
    <p:extLst>
      <p:ext uri="{BB962C8B-B14F-4D97-AF65-F5344CB8AC3E}">
        <p14:creationId xmlns:p14="http://schemas.microsoft.com/office/powerpoint/2010/main" val="218706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2465-A85D-D03F-1A58-2A3ADBC3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2788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OM" dirty="0"/>
              <a:t>Chain of Thought using Open AI LLM API -  LIVE DEMO</a:t>
            </a:r>
          </a:p>
        </p:txBody>
      </p:sp>
      <p:pic>
        <p:nvPicPr>
          <p:cNvPr id="4098" name="Picture 2" descr="Chain-Of-Thought Prompting In LLMs | by Cobus Greyling | Medium">
            <a:extLst>
              <a:ext uri="{FF2B5EF4-FFF2-40B4-BE49-F238E27FC236}">
                <a16:creationId xmlns:a16="http://schemas.microsoft.com/office/drawing/2014/main" id="{E2964B9E-A374-7C89-C667-9752DCAC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890" y="1385777"/>
            <a:ext cx="7360838" cy="361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03;p15">
            <a:extLst>
              <a:ext uri="{FF2B5EF4-FFF2-40B4-BE49-F238E27FC236}">
                <a16:creationId xmlns:a16="http://schemas.microsoft.com/office/drawing/2014/main" id="{86793E37-FC92-2E0C-DEE6-28E84E05FB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354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2465-A85D-D03F-1A58-2A3ADBC3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642788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OM" u="sng" dirty="0"/>
              <a:t>ReAct </a:t>
            </a:r>
            <a:r>
              <a:rPr lang="en-OM" dirty="0"/>
              <a:t>using Open AI LLM API -  LIVE DEMO</a:t>
            </a:r>
          </a:p>
        </p:txBody>
      </p:sp>
      <p:pic>
        <p:nvPicPr>
          <p:cNvPr id="5122" name="Picture 2" descr="ReAct REPL Agent">
            <a:extLst>
              <a:ext uri="{FF2B5EF4-FFF2-40B4-BE49-F238E27FC236}">
                <a16:creationId xmlns:a16="http://schemas.microsoft.com/office/drawing/2014/main" id="{1E37F88B-2666-50EC-A4D7-BC32C943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76" y="1418501"/>
            <a:ext cx="4183726" cy="372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Act Prompting | Prompt Engineering Guide">
            <a:extLst>
              <a:ext uri="{FF2B5EF4-FFF2-40B4-BE49-F238E27FC236}">
                <a16:creationId xmlns:a16="http://schemas.microsoft.com/office/drawing/2014/main" id="{821FD071-8BE8-09BC-18E5-E9E728E8D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354" y="1264532"/>
            <a:ext cx="4353670" cy="371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03;p15">
            <a:extLst>
              <a:ext uri="{FF2B5EF4-FFF2-40B4-BE49-F238E27FC236}">
                <a16:creationId xmlns:a16="http://schemas.microsoft.com/office/drawing/2014/main" id="{E90552F2-8EF4-8B9A-C32C-A8A2CB8070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41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D0BA429E-55EB-A5E2-B2E0-0CD0E3E213BA}"/>
              </a:ext>
            </a:extLst>
          </p:cNvPr>
          <p:cNvSpPr txBox="1"/>
          <p:nvPr/>
        </p:nvSpPr>
        <p:spPr>
          <a:xfrm>
            <a:off x="715638" y="722798"/>
            <a:ext cx="6672900" cy="37301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74975" tIns="74975" rIns="74975" bIns="7497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Agenda</a:t>
            </a:r>
            <a:endParaRPr sz="1800" dirty="0"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" name="Google Shape;87;p13">
            <a:extLst>
              <a:ext uri="{FF2B5EF4-FFF2-40B4-BE49-F238E27FC236}">
                <a16:creationId xmlns:a16="http://schemas.microsoft.com/office/drawing/2014/main" id="{CF8BCE94-6D36-A924-57EE-3EB5684EC21E}"/>
              </a:ext>
            </a:extLst>
          </p:cNvPr>
          <p:cNvSpPr txBox="1"/>
          <p:nvPr/>
        </p:nvSpPr>
        <p:spPr>
          <a:xfrm>
            <a:off x="715637" y="1543108"/>
            <a:ext cx="8236261" cy="3475401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74975" tIns="74975" rIns="74975" bIns="7497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Introduction to Reasoning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Machine Reasoning approaches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Machine Reasoning on LLM Approaches</a:t>
            </a:r>
          </a:p>
          <a:p>
            <a:pPr lvl="6">
              <a:lnSpc>
                <a:spcPct val="150000"/>
              </a:lnSpc>
            </a:pPr>
            <a:r>
              <a:rPr lang="en-US" sz="18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	- Lang chain Agent Introduction -  </a:t>
            </a:r>
            <a:r>
              <a:rPr lang="en-US" sz="1800" dirty="0">
                <a:solidFill>
                  <a:schemeClr val="accent3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LIVE DEMO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	- Chain of Thought -  </a:t>
            </a:r>
            <a:r>
              <a:rPr lang="en-US" sz="1800" dirty="0">
                <a:solidFill>
                  <a:schemeClr val="accent3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LIVE DEMO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	- </a:t>
            </a:r>
            <a:r>
              <a:rPr lang="en-US" sz="1800" dirty="0" err="1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ReAct</a:t>
            </a:r>
            <a:r>
              <a:rPr lang="en-US" sz="18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 Framework -  </a:t>
            </a:r>
            <a:r>
              <a:rPr lang="en-US" sz="1800" dirty="0">
                <a:solidFill>
                  <a:schemeClr val="accent3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LIVE DEMO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Machine Reasoning Enterprise </a:t>
            </a:r>
            <a:r>
              <a:rPr lang="en-US" sz="1800" dirty="0" err="1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usecases</a:t>
            </a:r>
            <a:endParaRPr lang="en-US" sz="1800" dirty="0"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accent3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D0BA429E-55EB-A5E2-B2E0-0CD0E3E213BA}"/>
              </a:ext>
            </a:extLst>
          </p:cNvPr>
          <p:cNvSpPr txBox="1"/>
          <p:nvPr/>
        </p:nvSpPr>
        <p:spPr>
          <a:xfrm>
            <a:off x="111338" y="99768"/>
            <a:ext cx="6672900" cy="37301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74975" tIns="74975" rIns="74975" bIns="7497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highlight>
                  <a:srgbClr val="FDFDFD"/>
                </a:highlight>
                <a:latin typeface="Raleway" pitchFamily="2" charset="77"/>
                <a:ea typeface="Georgia"/>
                <a:cs typeface="Georgia"/>
                <a:sym typeface="Georgia"/>
              </a:rPr>
              <a:t>Machine Reasoning – Advanced Implementations</a:t>
            </a:r>
            <a:endParaRPr sz="1800" dirty="0">
              <a:solidFill>
                <a:schemeClr val="bg2"/>
              </a:solidFill>
              <a:highlight>
                <a:srgbClr val="FDFDFD"/>
              </a:highlight>
              <a:latin typeface="Raleway" pitchFamily="2" charset="77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020734E-448A-966D-81EC-2EEE1ADD7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855886"/>
              </p:ext>
            </p:extLst>
          </p:nvPr>
        </p:nvGraphicFramePr>
        <p:xfrm>
          <a:off x="111338" y="580445"/>
          <a:ext cx="9032661" cy="4463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84629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4E01-F37F-244C-A116-4096FFF9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OM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6DC45-84A9-844D-92CC-695FEEA16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2475"/>
            <a:ext cx="8832300" cy="3416400"/>
          </a:xfrm>
        </p:spPr>
        <p:txBody>
          <a:bodyPr>
            <a:normAutofit lnSpcReduction="10000"/>
          </a:bodyPr>
          <a:lstStyle/>
          <a:p>
            <a:endParaRPr lang="en-OM" dirty="0"/>
          </a:p>
          <a:p>
            <a:endParaRPr lang="en-OM" dirty="0"/>
          </a:p>
          <a:p>
            <a:endParaRPr lang="en-OM" dirty="0"/>
          </a:p>
          <a:p>
            <a:r>
              <a:rPr lang="en-OM" dirty="0"/>
              <a:t>To Connect: </a:t>
            </a:r>
          </a:p>
          <a:p>
            <a:endParaRPr lang="en-OM" dirty="0"/>
          </a:p>
          <a:p>
            <a:pPr lvl="1"/>
            <a:r>
              <a:rPr lang="en-OM" b="1" dirty="0"/>
              <a:t>Email:</a:t>
            </a:r>
          </a:p>
          <a:p>
            <a:pPr lvl="1"/>
            <a:endParaRPr lang="en-OM" dirty="0">
              <a:hlinkClick r:id="rId2"/>
            </a:endParaRPr>
          </a:p>
          <a:p>
            <a:pPr marL="615950" lvl="1" indent="0">
              <a:buNone/>
            </a:pPr>
            <a:r>
              <a:rPr lang="en-OM" dirty="0">
                <a:hlinkClick r:id="rId2"/>
              </a:rPr>
              <a:t>prasannavj@gmail.com</a:t>
            </a:r>
            <a:endParaRPr lang="en-OM" dirty="0"/>
          </a:p>
          <a:p>
            <a:pPr lvl="1"/>
            <a:endParaRPr lang="en-OM" dirty="0"/>
          </a:p>
          <a:p>
            <a:pPr lvl="1"/>
            <a:r>
              <a:rPr lang="en-OM" b="1" dirty="0"/>
              <a:t>LinkedIn: </a:t>
            </a:r>
          </a:p>
          <a:p>
            <a:pPr lvl="1"/>
            <a:endParaRPr lang="en-US" dirty="0">
              <a:hlinkClick r:id="rId3"/>
            </a:endParaRPr>
          </a:p>
          <a:p>
            <a:pPr marL="615950" lvl="1" indent="0">
              <a:buNone/>
            </a:pPr>
            <a:r>
              <a:rPr lang="en-US" dirty="0">
                <a:hlinkClick r:id="rId3"/>
              </a:rPr>
              <a:t> https://www.linkedin.com/in/prasanna-venkatesh-jayaprakash/</a:t>
            </a:r>
            <a:r>
              <a:rPr lang="en-OM" dirty="0"/>
              <a:t> </a:t>
            </a:r>
          </a:p>
          <a:p>
            <a:pPr marL="615950" lvl="1" indent="0">
              <a:buNone/>
            </a:pPr>
            <a:endParaRPr lang="en-OM" dirty="0"/>
          </a:p>
          <a:p>
            <a:pPr lvl="1"/>
            <a:r>
              <a:rPr lang="en-OM" b="1" dirty="0"/>
              <a:t>GitHub:</a:t>
            </a:r>
          </a:p>
          <a:p>
            <a:pPr lvl="1"/>
            <a:endParaRPr lang="en-OM" dirty="0"/>
          </a:p>
          <a:p>
            <a:pPr marL="615950" lvl="1" indent="0">
              <a:buNone/>
            </a:pPr>
            <a:r>
              <a:rPr lang="en-US" dirty="0">
                <a:hlinkClick r:id="rId4"/>
              </a:rPr>
              <a:t>https://github.com/prasannavj/</a:t>
            </a:r>
            <a:r>
              <a:rPr lang="en-US" dirty="0"/>
              <a:t> </a:t>
            </a:r>
            <a:endParaRPr lang="en-OM" dirty="0"/>
          </a:p>
          <a:p>
            <a:pPr lvl="1"/>
            <a:endParaRPr lang="en-OM" dirty="0"/>
          </a:p>
        </p:txBody>
      </p:sp>
      <p:pic>
        <p:nvPicPr>
          <p:cNvPr id="4" name="Google Shape;103;p15">
            <a:extLst>
              <a:ext uri="{FF2B5EF4-FFF2-40B4-BE49-F238E27FC236}">
                <a16:creationId xmlns:a16="http://schemas.microsoft.com/office/drawing/2014/main" id="{66FB4D79-4482-DB4F-2AA1-FF99ED6E042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0F459BD4-A9B7-A07E-2C62-EC5AB44E3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694897"/>
            <a:ext cx="40386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88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574"/>
            <a:ext cx="8835100" cy="49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;p13">
            <a:extLst>
              <a:ext uri="{FF2B5EF4-FFF2-40B4-BE49-F238E27FC236}">
                <a16:creationId xmlns:a16="http://schemas.microsoft.com/office/drawing/2014/main" id="{D0BA429E-55EB-A5E2-B2E0-0CD0E3E213BA}"/>
              </a:ext>
            </a:extLst>
          </p:cNvPr>
          <p:cNvSpPr txBox="1"/>
          <p:nvPr/>
        </p:nvSpPr>
        <p:spPr>
          <a:xfrm>
            <a:off x="715638" y="722798"/>
            <a:ext cx="6672900" cy="37301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74975" tIns="74975" rIns="74975" bIns="7497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2"/>
                </a:solidFill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Introduction to Reasoning</a:t>
            </a:r>
            <a:endParaRPr sz="1800" dirty="0">
              <a:solidFill>
                <a:schemeClr val="bg2"/>
              </a:solidFill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F1C94-4D80-FA3B-0362-5649B7B18656}"/>
              </a:ext>
            </a:extLst>
          </p:cNvPr>
          <p:cNvSpPr txBox="1"/>
          <p:nvPr/>
        </p:nvSpPr>
        <p:spPr>
          <a:xfrm>
            <a:off x="256031" y="1481328"/>
            <a:ext cx="86255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Example:</a:t>
            </a:r>
          </a:p>
          <a:p>
            <a:endParaRPr lang="en-US" sz="1600" dirty="0">
              <a:solidFill>
                <a:schemeClr val="bg2"/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Söhne"/>
              </a:rPr>
              <a:t>Premise 1: All humans are mortal.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2"/>
              </a:solidFill>
              <a:latin typeface="Söhne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2"/>
                </a:solidFill>
                <a:effectLst/>
                <a:latin typeface="Söhne"/>
              </a:rPr>
              <a:t>Premise 2: Raghu is a human.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2"/>
              </a:solidFill>
              <a:effectLst/>
              <a:latin typeface="Söhne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u="sng" dirty="0">
                <a:solidFill>
                  <a:schemeClr val="bg2"/>
                </a:solidFill>
                <a:effectLst/>
                <a:latin typeface="Söhne"/>
              </a:rPr>
              <a:t>Conclusion: Therefore, Raghu is mortal.</a:t>
            </a:r>
          </a:p>
          <a:p>
            <a:endParaRPr lang="en-OM" sz="1600" dirty="0">
              <a:solidFill>
                <a:schemeClr val="bg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5694ED-66D2-2225-FFC5-E87322869F9B}"/>
              </a:ext>
            </a:extLst>
          </p:cNvPr>
          <p:cNvSpPr txBox="1"/>
          <p:nvPr/>
        </p:nvSpPr>
        <p:spPr>
          <a:xfrm>
            <a:off x="393589" y="3928947"/>
            <a:ext cx="842440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  <a:latin typeface="Söhne"/>
              </a:rPr>
              <a:t>Example: </a:t>
            </a:r>
            <a:r>
              <a:rPr lang="en-US" sz="1800" b="1" u="sng" dirty="0">
                <a:solidFill>
                  <a:schemeClr val="bg2"/>
                </a:solidFill>
                <a:latin typeface="Söhne"/>
              </a:rPr>
              <a:t>Deductive Reasoning  </a:t>
            </a:r>
            <a:r>
              <a:rPr lang="en-US" sz="1800" dirty="0">
                <a:solidFill>
                  <a:schemeClr val="bg2"/>
                </a:solidFill>
                <a:latin typeface="Söhne"/>
              </a:rPr>
              <a:t>-  Drawing a specific conclusion from general principles or premises and logical relationship between statement.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chemeClr val="bg2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32745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FC94C7-B1E3-F559-D2C3-689F59DF57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526243"/>
              </p:ext>
            </p:extLst>
          </p:nvPr>
        </p:nvGraphicFramePr>
        <p:xfrm>
          <a:off x="182880" y="595851"/>
          <a:ext cx="8961120" cy="45476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Google Shape;87;p13">
            <a:extLst>
              <a:ext uri="{FF2B5EF4-FFF2-40B4-BE49-F238E27FC236}">
                <a16:creationId xmlns:a16="http://schemas.microsoft.com/office/drawing/2014/main" id="{03D0CF68-773D-5623-D318-DB83509A259F}"/>
              </a:ext>
            </a:extLst>
          </p:cNvPr>
          <p:cNvSpPr txBox="1"/>
          <p:nvPr/>
        </p:nvSpPr>
        <p:spPr>
          <a:xfrm>
            <a:off x="119290" y="189564"/>
            <a:ext cx="6672900" cy="373013"/>
          </a:xfrm>
          <a:prstGeom prst="rect">
            <a:avLst/>
          </a:prstGeom>
          <a:solidFill>
            <a:srgbClr val="FDFDFD"/>
          </a:solidFill>
          <a:ln>
            <a:noFill/>
          </a:ln>
        </p:spPr>
        <p:txBody>
          <a:bodyPr spcFirstLastPara="1" wrap="square" lIns="74975" tIns="74975" rIns="74975" bIns="7497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ighlight>
                  <a:srgbClr val="FDFDFD"/>
                </a:highlight>
                <a:latin typeface="Georgia"/>
                <a:ea typeface="Georgia"/>
                <a:cs typeface="Georgia"/>
                <a:sym typeface="Georgia"/>
              </a:rPr>
              <a:t>Various Types of Reasoning</a:t>
            </a:r>
            <a:endParaRPr sz="1800" dirty="0">
              <a:highlight>
                <a:srgbClr val="FDFDFD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Google Shape;103;p15">
            <a:extLst>
              <a:ext uri="{FF2B5EF4-FFF2-40B4-BE49-F238E27FC236}">
                <a16:creationId xmlns:a16="http://schemas.microsoft.com/office/drawing/2014/main" id="{A7645B93-C64F-F27B-670F-303246DBD6D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72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0D9D-50A8-5943-A7D8-719E6655F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398" y="0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OM" dirty="0"/>
              <a:t>Large Language Models</a:t>
            </a:r>
          </a:p>
        </p:txBody>
      </p:sp>
      <p:pic>
        <p:nvPicPr>
          <p:cNvPr id="1028" name="Picture 4" descr="Best Large Language Models (LLMs) in 2023 | Data Science Dojo">
            <a:extLst>
              <a:ext uri="{FF2B5EF4-FFF2-40B4-BE49-F238E27FC236}">
                <a16:creationId xmlns:a16="http://schemas.microsoft.com/office/drawing/2014/main" id="{F6DD9A71-CF79-8B73-FB4F-1D83B70A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8" y="679338"/>
            <a:ext cx="4452732" cy="445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lained] ChatGPT: What is it, How Does it Work, And More - MySmartPrice">
            <a:extLst>
              <a:ext uri="{FF2B5EF4-FFF2-40B4-BE49-F238E27FC236}">
                <a16:creationId xmlns:a16="http://schemas.microsoft.com/office/drawing/2014/main" id="{4DED7FC5-F293-F89A-4C64-40884CF74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87153"/>
            <a:ext cx="4573584" cy="229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03;p15">
            <a:extLst>
              <a:ext uri="{FF2B5EF4-FFF2-40B4-BE49-F238E27FC236}">
                <a16:creationId xmlns:a16="http://schemas.microsoft.com/office/drawing/2014/main" id="{9496A2A2-2C0D-D92C-2E1E-F9546D03F1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45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2465-A85D-D03F-1A58-2A3ADBC3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-9219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OM" dirty="0">
                <a:solidFill>
                  <a:schemeClr val="bg2"/>
                </a:solidFill>
              </a:rPr>
              <a:t>Machine Reasoning using LLM Approaches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D968D-96C5-F008-10D7-9020F644DCCD}"/>
              </a:ext>
            </a:extLst>
          </p:cNvPr>
          <p:cNvSpPr txBox="1"/>
          <p:nvPr/>
        </p:nvSpPr>
        <p:spPr>
          <a:xfrm>
            <a:off x="302035" y="613288"/>
            <a:ext cx="73955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2"/>
                </a:solidFill>
                <a:effectLst/>
                <a:latin typeface="Lucida Grande" panose="020B0600040502020204" pitchFamily="34" charset="0"/>
              </a:rPr>
              <a:t>ReAct</a:t>
            </a:r>
            <a:r>
              <a:rPr lang="en-US" b="1" i="0" dirty="0">
                <a:solidFill>
                  <a:schemeClr val="bg2"/>
                </a:solidFill>
                <a:effectLst/>
                <a:latin typeface="Lucida Grande" panose="020B0600040502020204" pitchFamily="34" charset="0"/>
              </a:rPr>
              <a:t>: Synergizing Reasoning and Acting in Language Models</a:t>
            </a:r>
          </a:p>
          <a:p>
            <a:br>
              <a:rPr lang="en-US" dirty="0">
                <a:solidFill>
                  <a:schemeClr val="bg2"/>
                </a:solidFill>
              </a:rPr>
            </a:br>
            <a:endParaRPr lang="en-OM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0C4B24-CE49-E010-43CD-4D09D1E75BF7}"/>
              </a:ext>
            </a:extLst>
          </p:cNvPr>
          <p:cNvSpPr txBox="1"/>
          <p:nvPr/>
        </p:nvSpPr>
        <p:spPr>
          <a:xfrm>
            <a:off x="2226251" y="924564"/>
            <a:ext cx="4735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OM" dirty="0">
                <a:solidFill>
                  <a:schemeClr val="bg2"/>
                </a:solidFill>
              </a:rPr>
              <a:t>https://arxiv.org/abs/2210.03629</a:t>
            </a:r>
          </a:p>
        </p:txBody>
      </p:sp>
      <p:pic>
        <p:nvPicPr>
          <p:cNvPr id="21" name="Google Shape;103;p15">
            <a:extLst>
              <a:ext uri="{FF2B5EF4-FFF2-40B4-BE49-F238E27FC236}">
                <a16:creationId xmlns:a16="http://schemas.microsoft.com/office/drawing/2014/main" id="{A9C9323D-ACDB-599B-A54D-02FD88B0CB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3;p15">
            <a:extLst>
              <a:ext uri="{FF2B5EF4-FFF2-40B4-BE49-F238E27FC236}">
                <a16:creationId xmlns:a16="http://schemas.microsoft.com/office/drawing/2014/main" id="{B2D28B3E-D06C-5A6C-26E3-ABB3A4D979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49975" y="325575"/>
            <a:ext cx="847717" cy="2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076F9-DB2A-7F68-45EF-905EB2A7657B}"/>
              </a:ext>
            </a:extLst>
          </p:cNvPr>
          <p:cNvSpPr txBox="1"/>
          <p:nvPr/>
        </p:nvSpPr>
        <p:spPr>
          <a:xfrm>
            <a:off x="1606162" y="1796995"/>
            <a:ext cx="70915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OM" dirty="0"/>
              <a:t>Comparison of various approaches to Reason:</a:t>
            </a:r>
          </a:p>
          <a:p>
            <a:endParaRPr lang="en-OM" dirty="0"/>
          </a:p>
          <a:p>
            <a:pPr marL="285750" indent="-285750">
              <a:buFontTx/>
              <a:buChar char="-"/>
            </a:pPr>
            <a:r>
              <a:rPr lang="en-OM" sz="2000" dirty="0"/>
              <a:t>Apply the Reasoning directly on the LLM (COT).</a:t>
            </a:r>
          </a:p>
          <a:p>
            <a:pPr marL="285750" indent="-285750">
              <a:buFontTx/>
              <a:buChar char="-"/>
            </a:pPr>
            <a:r>
              <a:rPr lang="en-OM" sz="2000" dirty="0"/>
              <a:t>Using the Actions.</a:t>
            </a:r>
          </a:p>
          <a:p>
            <a:pPr marL="285750" indent="-285750">
              <a:buFontTx/>
              <a:buChar char="-"/>
            </a:pPr>
            <a:r>
              <a:rPr lang="en-OM" sz="2000" dirty="0"/>
              <a:t>Combining the Reasoning and Action (ReAct) Model</a:t>
            </a:r>
          </a:p>
        </p:txBody>
      </p:sp>
    </p:spTree>
    <p:extLst>
      <p:ext uri="{BB962C8B-B14F-4D97-AF65-F5344CB8AC3E}">
        <p14:creationId xmlns:p14="http://schemas.microsoft.com/office/powerpoint/2010/main" val="318376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D167ED-5E9C-B735-DD35-196987F76EC2}"/>
              </a:ext>
            </a:extLst>
          </p:cNvPr>
          <p:cNvSpPr txBox="1">
            <a:spLocks/>
          </p:cNvSpPr>
          <p:nvPr/>
        </p:nvSpPr>
        <p:spPr>
          <a:xfrm>
            <a:off x="729450" y="-9219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OM">
                <a:solidFill>
                  <a:schemeClr val="bg2"/>
                </a:solidFill>
              </a:rPr>
              <a:t>Machine Reasoning using LLM Approaches</a:t>
            </a:r>
            <a:endParaRPr lang="en-OM" dirty="0">
              <a:solidFill>
                <a:schemeClr val="bg2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C05D499-BD4A-6668-8725-A0939EB46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75"/>
          <a:stretch/>
        </p:blipFill>
        <p:spPr>
          <a:xfrm>
            <a:off x="2218413" y="525981"/>
            <a:ext cx="5327374" cy="1024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DDBAF5-0E42-94F3-AD0F-8E42B81A2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05"/>
          <a:stretch/>
        </p:blipFill>
        <p:spPr>
          <a:xfrm>
            <a:off x="0" y="1550504"/>
            <a:ext cx="9059765" cy="34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2B26F65-B6E4-13DE-FD4A-393855F5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3" y="1094308"/>
            <a:ext cx="7772400" cy="38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04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B2465-A85D-D03F-1A58-2A3ADBC3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-9219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OM" dirty="0">
                <a:solidFill>
                  <a:schemeClr val="bg2"/>
                </a:solidFill>
              </a:rPr>
              <a:t>Machine Reasoning using LLM Approaches</a:t>
            </a:r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3FDAED82-A723-AC61-B243-9B9D9F6F93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3"/>
          <a:stretch/>
        </p:blipFill>
        <p:spPr>
          <a:xfrm>
            <a:off x="55659" y="1177988"/>
            <a:ext cx="3231046" cy="30988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E19F7C14-BBBA-71A8-FB74-EC10EC09D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58" y="1269852"/>
            <a:ext cx="5327374" cy="1104900"/>
          </a:xfrm>
          <a:prstGeom prst="rect">
            <a:avLst/>
          </a:prstGeom>
        </p:spPr>
      </p:pic>
      <p:pic>
        <p:nvPicPr>
          <p:cNvPr id="16" name="Picture 1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BA66D09-5F91-D119-0740-8CF3D810F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697" y="2974336"/>
            <a:ext cx="6807200" cy="1244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AD968D-96C5-F008-10D7-9020F644DCCD}"/>
              </a:ext>
            </a:extLst>
          </p:cNvPr>
          <p:cNvSpPr txBox="1"/>
          <p:nvPr/>
        </p:nvSpPr>
        <p:spPr>
          <a:xfrm>
            <a:off x="302035" y="613288"/>
            <a:ext cx="73955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chemeClr val="bg2"/>
                </a:solidFill>
                <a:effectLst/>
                <a:latin typeface="Lucida Grande" panose="020B0600040502020204" pitchFamily="34" charset="0"/>
              </a:rPr>
              <a:t>ReAct</a:t>
            </a:r>
            <a:r>
              <a:rPr lang="en-US" b="1" i="0" dirty="0">
                <a:solidFill>
                  <a:schemeClr val="bg2"/>
                </a:solidFill>
                <a:effectLst/>
                <a:latin typeface="Lucida Grande" panose="020B0600040502020204" pitchFamily="34" charset="0"/>
              </a:rPr>
              <a:t>: Synergizing Reasoning and Acting in Language Models</a:t>
            </a:r>
          </a:p>
          <a:p>
            <a:br>
              <a:rPr lang="en-US" dirty="0">
                <a:solidFill>
                  <a:schemeClr val="bg2"/>
                </a:solidFill>
              </a:rPr>
            </a:br>
            <a:endParaRPr lang="en-OM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0C4B24-CE49-E010-43CD-4D09D1E75BF7}"/>
              </a:ext>
            </a:extLst>
          </p:cNvPr>
          <p:cNvSpPr txBox="1"/>
          <p:nvPr/>
        </p:nvSpPr>
        <p:spPr>
          <a:xfrm>
            <a:off x="2226251" y="924564"/>
            <a:ext cx="4735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OM" dirty="0">
                <a:solidFill>
                  <a:schemeClr val="bg2"/>
                </a:solidFill>
              </a:rPr>
              <a:t>https://arxiv.org/abs/2210.03629</a:t>
            </a:r>
          </a:p>
        </p:txBody>
      </p:sp>
      <p:pic>
        <p:nvPicPr>
          <p:cNvPr id="21" name="Google Shape;103;p15">
            <a:extLst>
              <a:ext uri="{FF2B5EF4-FFF2-40B4-BE49-F238E27FC236}">
                <a16:creationId xmlns:a16="http://schemas.microsoft.com/office/drawing/2014/main" id="{A9C9323D-ACDB-599B-A54D-02FD88B0CB9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7575" y="173175"/>
            <a:ext cx="847717" cy="22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878966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696</Words>
  <Application>Microsoft Macintosh PowerPoint</Application>
  <PresentationFormat>On-screen Show (16:9)</PresentationFormat>
  <Paragraphs>113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Georgia</vt:lpstr>
      <vt:lpstr>Lato</vt:lpstr>
      <vt:lpstr>Lucida Grande</vt:lpstr>
      <vt:lpstr>Proxima Nova</vt:lpstr>
      <vt:lpstr>Raleway</vt:lpstr>
      <vt:lpstr>Söhne</vt:lpstr>
      <vt:lpstr>Streamline</vt:lpstr>
      <vt:lpstr>PowerPoint Presentation</vt:lpstr>
      <vt:lpstr>PowerPoint Presentation</vt:lpstr>
      <vt:lpstr>PowerPoint Presentation</vt:lpstr>
      <vt:lpstr>PowerPoint Presentation</vt:lpstr>
      <vt:lpstr>Large Language Models</vt:lpstr>
      <vt:lpstr>Machine Reasoning using LLM Approaches</vt:lpstr>
      <vt:lpstr>PowerPoint Presentation</vt:lpstr>
      <vt:lpstr>PowerPoint Presentation</vt:lpstr>
      <vt:lpstr>Machine Reasoning using LLM Approaches</vt:lpstr>
      <vt:lpstr>Machine Reasoning using LLM Approaches</vt:lpstr>
      <vt:lpstr>Machine Reasoning using LLM Approaches</vt:lpstr>
      <vt:lpstr>Machine Reasoning using LLM Approaches</vt:lpstr>
      <vt:lpstr>Machine Reasoning using LLM Approaches</vt:lpstr>
      <vt:lpstr> </vt:lpstr>
      <vt:lpstr>LangChain</vt:lpstr>
      <vt:lpstr>Google CoLab</vt:lpstr>
      <vt:lpstr>LangChain – Agent -  Live Code Demo</vt:lpstr>
      <vt:lpstr>Chain of Thought using Open AI LLM API -  LIVE DEMO</vt:lpstr>
      <vt:lpstr>ReAct using Open AI LLM API -  LIVE DEMO</vt:lpstr>
      <vt:lpstr>PowerPoint Presentation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Prasanna Venkatesh J (HCL Financial Services)</cp:lastModifiedBy>
  <cp:revision>131</cp:revision>
  <dcterms:modified xsi:type="dcterms:W3CDTF">2023-08-19T08:57:38Z</dcterms:modified>
</cp:coreProperties>
</file>